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362" r:id="rId10"/>
    <p:sldId id="266" r:id="rId11"/>
    <p:sldId id="269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90" r:id="rId32"/>
    <p:sldId id="291" r:id="rId33"/>
    <p:sldId id="293" r:id="rId34"/>
    <p:sldId id="294" r:id="rId35"/>
    <p:sldId id="296" r:id="rId36"/>
    <p:sldId id="295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63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6" r:id="rId67"/>
    <p:sldId id="327" r:id="rId68"/>
    <p:sldId id="325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59" r:id="rId86"/>
    <p:sldId id="258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96">
          <p15:clr>
            <a:srgbClr val="A4A3A4"/>
          </p15:clr>
        </p15:guide>
        <p15:guide id="2" orient="horz" pos="2153">
          <p15:clr>
            <a:srgbClr val="A4A3A4"/>
          </p15:clr>
        </p15:guide>
        <p15:guide id="3" orient="horz" pos="795">
          <p15:clr>
            <a:srgbClr val="A4A3A4"/>
          </p15:clr>
        </p15:guide>
        <p15:guide id="4" pos="254">
          <p15:clr>
            <a:srgbClr val="A4A3A4"/>
          </p15:clr>
        </p15:guide>
        <p15:guide id="5" pos="5507">
          <p15:clr>
            <a:srgbClr val="A4A3A4"/>
          </p15:clr>
        </p15:guide>
        <p15:guide id="6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9C0B5"/>
    <a:srgbClr val="D2C0B5"/>
    <a:srgbClr val="BBB0A3"/>
    <a:srgbClr val="FD5151"/>
    <a:srgbClr val="887E6F"/>
    <a:srgbClr val="FD5158"/>
    <a:srgbClr val="F04E6E"/>
    <a:srgbClr val="6C6559"/>
    <a:srgbClr val="A09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 autoAdjust="0"/>
    <p:restoredTop sz="78935" autoAdjust="0"/>
  </p:normalViewPr>
  <p:slideViewPr>
    <p:cSldViewPr snapToGrid="0" snapToObjects="1" showGuides="1">
      <p:cViewPr varScale="1">
        <p:scale>
          <a:sx n="88" d="100"/>
          <a:sy n="88" d="100"/>
        </p:scale>
        <p:origin x="1686" y="96"/>
      </p:cViewPr>
      <p:guideLst>
        <p:guide orient="horz" pos="4196"/>
        <p:guide orient="horz" pos="2153"/>
        <p:guide orient="horz" pos="795"/>
        <p:guide pos="254"/>
        <p:guide pos="5507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-38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34A7D7-40F4-41FE-8FE5-BD5F24FB15CE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29204CBF-FD1E-47D0-9810-EECF61C183D5}">
      <dgm:prSet/>
      <dgm:spPr/>
      <dgm:t>
        <a:bodyPr/>
        <a:lstStyle/>
        <a:p>
          <a:pPr rtl="0"/>
          <a:r>
            <a:rPr lang="nb-NO" dirty="0" smtClean="0"/>
            <a:t>Restrict</a:t>
          </a:r>
        </a:p>
      </dgm:t>
    </dgm:pt>
    <dgm:pt modelId="{933880E2-DB13-4CB3-B75D-FF5C4D45C692}" type="parTrans" cxnId="{CDDF0D04-AE3B-45E6-AC50-AC1F100E153B}">
      <dgm:prSet/>
      <dgm:spPr/>
      <dgm:t>
        <a:bodyPr/>
        <a:lstStyle/>
        <a:p>
          <a:endParaRPr lang="nb-NO"/>
        </a:p>
      </dgm:t>
    </dgm:pt>
    <dgm:pt modelId="{52A94586-A7C1-40C4-BE7C-B4FDA782E216}" type="sibTrans" cxnId="{CDDF0D04-AE3B-45E6-AC50-AC1F100E153B}">
      <dgm:prSet/>
      <dgm:spPr/>
      <dgm:t>
        <a:bodyPr/>
        <a:lstStyle/>
        <a:p>
          <a:endParaRPr lang="nb-NO"/>
        </a:p>
      </dgm:t>
    </dgm:pt>
    <dgm:pt modelId="{316ED0E2-FA2D-4CC9-8365-9F8780D0F611}">
      <dgm:prSet/>
      <dgm:spPr/>
      <dgm:t>
        <a:bodyPr/>
        <a:lstStyle/>
        <a:p>
          <a:pPr rtl="0"/>
          <a:r>
            <a:rPr lang="nb-NO" dirty="0" smtClean="0"/>
            <a:t>Where</a:t>
          </a:r>
          <a:endParaRPr lang="nb-NO" dirty="0"/>
        </a:p>
      </dgm:t>
    </dgm:pt>
    <dgm:pt modelId="{303270B3-D689-4D96-ABD7-DF73A5719D91}" type="parTrans" cxnId="{2CFAB78D-6DB3-4038-909E-07EDDBE7B7E2}">
      <dgm:prSet/>
      <dgm:spPr/>
      <dgm:t>
        <a:bodyPr/>
        <a:lstStyle/>
        <a:p>
          <a:endParaRPr lang="nb-NO"/>
        </a:p>
      </dgm:t>
    </dgm:pt>
    <dgm:pt modelId="{B47A6B5F-604F-4C43-9A3F-97D74CB34743}" type="sibTrans" cxnId="{2CFAB78D-6DB3-4038-909E-07EDDBE7B7E2}">
      <dgm:prSet/>
      <dgm:spPr/>
      <dgm:t>
        <a:bodyPr/>
        <a:lstStyle/>
        <a:p>
          <a:endParaRPr lang="nb-NO"/>
        </a:p>
      </dgm:t>
    </dgm:pt>
    <dgm:pt modelId="{4E7A3B9E-6908-4FFF-8EE7-BF6395D7A10F}">
      <dgm:prSet/>
      <dgm:spPr/>
      <dgm:t>
        <a:bodyPr/>
        <a:lstStyle/>
        <a:p>
          <a:pPr rtl="0"/>
          <a:r>
            <a:rPr lang="nb-NO" dirty="0" smtClean="0"/>
            <a:t>Project</a:t>
          </a:r>
          <a:endParaRPr lang="nb-NO" dirty="0"/>
        </a:p>
      </dgm:t>
    </dgm:pt>
    <dgm:pt modelId="{9B06F1C3-48BD-4875-9FF4-E80B166C8EE5}" type="parTrans" cxnId="{3BD859AC-0824-44F6-82EF-C3D9740BA15B}">
      <dgm:prSet/>
      <dgm:spPr/>
      <dgm:t>
        <a:bodyPr/>
        <a:lstStyle/>
        <a:p>
          <a:endParaRPr lang="nb-NO"/>
        </a:p>
      </dgm:t>
    </dgm:pt>
    <dgm:pt modelId="{34809DF5-7446-4729-BB79-B32D18EC46B7}" type="sibTrans" cxnId="{3BD859AC-0824-44F6-82EF-C3D9740BA15B}">
      <dgm:prSet/>
      <dgm:spPr/>
      <dgm:t>
        <a:bodyPr/>
        <a:lstStyle/>
        <a:p>
          <a:endParaRPr lang="nb-NO"/>
        </a:p>
      </dgm:t>
    </dgm:pt>
    <dgm:pt modelId="{186D2559-4F6F-4C99-AB5D-A963238DB49A}">
      <dgm:prSet/>
      <dgm:spPr/>
      <dgm:t>
        <a:bodyPr/>
        <a:lstStyle/>
        <a:p>
          <a:pPr rtl="0"/>
          <a:r>
            <a:rPr lang="nb-NO" dirty="0" smtClean="0"/>
            <a:t>Select</a:t>
          </a:r>
          <a:endParaRPr lang="nb-NO" dirty="0"/>
        </a:p>
      </dgm:t>
    </dgm:pt>
    <dgm:pt modelId="{87FDD3F4-015F-4489-9E9C-D3FBD6D970E6}" type="parTrans" cxnId="{6E169CCB-76D1-46D9-BD0E-7F49222D9B65}">
      <dgm:prSet/>
      <dgm:spPr/>
      <dgm:t>
        <a:bodyPr/>
        <a:lstStyle/>
        <a:p>
          <a:endParaRPr lang="nb-NO"/>
        </a:p>
      </dgm:t>
    </dgm:pt>
    <dgm:pt modelId="{912AE418-7876-4105-8037-B69203F861D3}" type="sibTrans" cxnId="{6E169CCB-76D1-46D9-BD0E-7F49222D9B65}">
      <dgm:prSet/>
      <dgm:spPr/>
      <dgm:t>
        <a:bodyPr/>
        <a:lstStyle/>
        <a:p>
          <a:endParaRPr lang="nb-NO"/>
        </a:p>
      </dgm:t>
    </dgm:pt>
    <dgm:pt modelId="{842799CC-A3EF-431E-BFCE-2CC641B682F6}">
      <dgm:prSet/>
      <dgm:spPr/>
      <dgm:t>
        <a:bodyPr/>
        <a:lstStyle/>
        <a:p>
          <a:pPr rtl="0"/>
          <a:r>
            <a:rPr lang="nb-NO" dirty="0" smtClean="0"/>
            <a:t>Select</a:t>
          </a:r>
        </a:p>
        <a:p>
          <a:pPr rtl="0"/>
          <a:r>
            <a:rPr lang="nb-NO" dirty="0" smtClean="0"/>
            <a:t>Many</a:t>
          </a:r>
          <a:endParaRPr lang="nb-NO" dirty="0"/>
        </a:p>
      </dgm:t>
    </dgm:pt>
    <dgm:pt modelId="{9B190660-1BFD-4163-A7A7-8B2E6F757945}" type="parTrans" cxnId="{F5E8E34C-04EB-4D86-94F4-627E655A7F6B}">
      <dgm:prSet/>
      <dgm:spPr/>
      <dgm:t>
        <a:bodyPr/>
        <a:lstStyle/>
        <a:p>
          <a:endParaRPr lang="nb-NO"/>
        </a:p>
      </dgm:t>
    </dgm:pt>
    <dgm:pt modelId="{3A37897A-8046-4184-A9B0-F45DEFDDB71F}" type="sibTrans" cxnId="{F5E8E34C-04EB-4D86-94F4-627E655A7F6B}">
      <dgm:prSet/>
      <dgm:spPr/>
      <dgm:t>
        <a:bodyPr/>
        <a:lstStyle/>
        <a:p>
          <a:endParaRPr lang="nb-NO"/>
        </a:p>
      </dgm:t>
    </dgm:pt>
    <dgm:pt modelId="{C8585EC7-6820-467D-9EEF-5812CF383508}">
      <dgm:prSet/>
      <dgm:spPr/>
      <dgm:t>
        <a:bodyPr/>
        <a:lstStyle/>
        <a:p>
          <a:pPr rtl="0"/>
          <a:r>
            <a:rPr lang="nb-NO" dirty="0" smtClean="0"/>
            <a:t>Aggr.</a:t>
          </a:r>
        </a:p>
      </dgm:t>
    </dgm:pt>
    <dgm:pt modelId="{2A4EC910-B44D-426B-AA94-0881ECA4D551}" type="parTrans" cxnId="{42AC567C-78D2-4F44-92E3-F0458F324572}">
      <dgm:prSet/>
      <dgm:spPr/>
      <dgm:t>
        <a:bodyPr/>
        <a:lstStyle/>
        <a:p>
          <a:endParaRPr lang="nb-NO"/>
        </a:p>
      </dgm:t>
    </dgm:pt>
    <dgm:pt modelId="{ECA445B8-84FB-4448-8690-346D9C801A50}" type="sibTrans" cxnId="{42AC567C-78D2-4F44-92E3-F0458F324572}">
      <dgm:prSet/>
      <dgm:spPr/>
      <dgm:t>
        <a:bodyPr/>
        <a:lstStyle/>
        <a:p>
          <a:endParaRPr lang="nb-NO"/>
        </a:p>
      </dgm:t>
    </dgm:pt>
    <dgm:pt modelId="{8FE2DFFC-6173-4CC0-B6F6-FDB5A28E81D0}">
      <dgm:prSet/>
      <dgm:spPr/>
      <dgm:t>
        <a:bodyPr/>
        <a:lstStyle/>
        <a:p>
          <a:pPr rtl="0"/>
          <a:r>
            <a:rPr lang="nb-NO" dirty="0" smtClean="0"/>
            <a:t>Count</a:t>
          </a:r>
          <a:endParaRPr lang="nb-NO" dirty="0"/>
        </a:p>
      </dgm:t>
    </dgm:pt>
    <dgm:pt modelId="{BF0AD7BE-D02D-4CE9-9A3F-32579582F623}" type="parTrans" cxnId="{2C3EA2BE-5188-428E-B95E-245575B5052E}">
      <dgm:prSet/>
      <dgm:spPr/>
      <dgm:t>
        <a:bodyPr/>
        <a:lstStyle/>
        <a:p>
          <a:endParaRPr lang="nb-NO"/>
        </a:p>
      </dgm:t>
    </dgm:pt>
    <dgm:pt modelId="{9D1FB722-082F-4C1F-8628-9787272BF24B}" type="sibTrans" cxnId="{2C3EA2BE-5188-428E-B95E-245575B5052E}">
      <dgm:prSet/>
      <dgm:spPr/>
      <dgm:t>
        <a:bodyPr/>
        <a:lstStyle/>
        <a:p>
          <a:endParaRPr lang="nb-NO"/>
        </a:p>
      </dgm:t>
    </dgm:pt>
    <dgm:pt modelId="{41911795-AF77-4FFB-95AE-6E3078719C01}">
      <dgm:prSet/>
      <dgm:spPr/>
      <dgm:t>
        <a:bodyPr/>
        <a:lstStyle/>
        <a:p>
          <a:pPr rtl="0"/>
          <a:r>
            <a:rPr lang="nb-NO" dirty="0" smtClean="0"/>
            <a:t>Sum</a:t>
          </a:r>
          <a:endParaRPr lang="nb-NO" dirty="0"/>
        </a:p>
      </dgm:t>
    </dgm:pt>
    <dgm:pt modelId="{A8F39144-A39F-4773-8A55-01B51FA0072E}" type="parTrans" cxnId="{46FBE78F-574F-443B-BAB8-019CF0211E09}">
      <dgm:prSet/>
      <dgm:spPr/>
      <dgm:t>
        <a:bodyPr/>
        <a:lstStyle/>
        <a:p>
          <a:endParaRPr lang="nb-NO"/>
        </a:p>
      </dgm:t>
    </dgm:pt>
    <dgm:pt modelId="{70451CCD-6C3D-4125-BFCB-D2EA54AD4D75}" type="sibTrans" cxnId="{46FBE78F-574F-443B-BAB8-019CF0211E09}">
      <dgm:prSet/>
      <dgm:spPr/>
      <dgm:t>
        <a:bodyPr/>
        <a:lstStyle/>
        <a:p>
          <a:endParaRPr lang="nb-NO"/>
        </a:p>
      </dgm:t>
    </dgm:pt>
    <dgm:pt modelId="{B177B8FE-5085-4196-B6B6-57857EF80554}">
      <dgm:prSet/>
      <dgm:spPr/>
      <dgm:t>
        <a:bodyPr/>
        <a:lstStyle/>
        <a:p>
          <a:pPr rtl="0"/>
          <a:r>
            <a:rPr lang="nb-NO" dirty="0" smtClean="0"/>
            <a:t>Min</a:t>
          </a:r>
          <a:endParaRPr lang="nb-NO" dirty="0"/>
        </a:p>
      </dgm:t>
    </dgm:pt>
    <dgm:pt modelId="{673C88C6-0868-49B2-8A4C-B832FF2A793F}" type="parTrans" cxnId="{150D65E7-0F2C-47D2-AEF9-79FE805605C5}">
      <dgm:prSet/>
      <dgm:spPr/>
      <dgm:t>
        <a:bodyPr/>
        <a:lstStyle/>
        <a:p>
          <a:endParaRPr lang="nb-NO"/>
        </a:p>
      </dgm:t>
    </dgm:pt>
    <dgm:pt modelId="{E69AFE9E-45FA-456A-ADE0-14418B990D9D}" type="sibTrans" cxnId="{150D65E7-0F2C-47D2-AEF9-79FE805605C5}">
      <dgm:prSet/>
      <dgm:spPr/>
      <dgm:t>
        <a:bodyPr/>
        <a:lstStyle/>
        <a:p>
          <a:endParaRPr lang="nb-NO"/>
        </a:p>
      </dgm:t>
    </dgm:pt>
    <dgm:pt modelId="{CD02F252-A1FE-471E-8282-18C7D62430B5}">
      <dgm:prSet/>
      <dgm:spPr/>
      <dgm:t>
        <a:bodyPr/>
        <a:lstStyle/>
        <a:p>
          <a:pPr rtl="0"/>
          <a:r>
            <a:rPr lang="nb-NO" dirty="0" smtClean="0"/>
            <a:t>Max</a:t>
          </a:r>
          <a:endParaRPr lang="nb-NO" dirty="0"/>
        </a:p>
      </dgm:t>
    </dgm:pt>
    <dgm:pt modelId="{6D9F200F-1B67-4AAD-9390-CC316E2BBA83}" type="parTrans" cxnId="{F961D88C-E0FA-4F52-AD5D-1E3F9F94878C}">
      <dgm:prSet/>
      <dgm:spPr/>
      <dgm:t>
        <a:bodyPr/>
        <a:lstStyle/>
        <a:p>
          <a:endParaRPr lang="nb-NO"/>
        </a:p>
      </dgm:t>
    </dgm:pt>
    <dgm:pt modelId="{014748D5-9DDC-4095-8DF8-F610E5239B13}" type="sibTrans" cxnId="{F961D88C-E0FA-4F52-AD5D-1E3F9F94878C}">
      <dgm:prSet/>
      <dgm:spPr/>
      <dgm:t>
        <a:bodyPr/>
        <a:lstStyle/>
        <a:p>
          <a:endParaRPr lang="nb-NO"/>
        </a:p>
      </dgm:t>
    </dgm:pt>
    <dgm:pt modelId="{0D37D1C0-1217-4F2D-B8A8-E30F0312790D}">
      <dgm:prSet/>
      <dgm:spPr/>
      <dgm:t>
        <a:bodyPr/>
        <a:lstStyle/>
        <a:p>
          <a:pPr rtl="0"/>
          <a:r>
            <a:rPr lang="nb-NO" dirty="0" smtClean="0"/>
            <a:t>Average</a:t>
          </a:r>
          <a:endParaRPr lang="nb-NO" dirty="0"/>
        </a:p>
      </dgm:t>
    </dgm:pt>
    <dgm:pt modelId="{13BC25B9-DE7A-4B69-8E10-CF685367D945}" type="parTrans" cxnId="{C94DF74A-D8D3-4B15-B87E-8E7280567412}">
      <dgm:prSet/>
      <dgm:spPr/>
      <dgm:t>
        <a:bodyPr/>
        <a:lstStyle/>
        <a:p>
          <a:endParaRPr lang="nb-NO"/>
        </a:p>
      </dgm:t>
    </dgm:pt>
    <dgm:pt modelId="{A6AF4CBB-E770-4270-A89E-099594CE34A9}" type="sibTrans" cxnId="{C94DF74A-D8D3-4B15-B87E-8E7280567412}">
      <dgm:prSet/>
      <dgm:spPr/>
      <dgm:t>
        <a:bodyPr/>
        <a:lstStyle/>
        <a:p>
          <a:endParaRPr lang="nb-NO"/>
        </a:p>
      </dgm:t>
    </dgm:pt>
    <dgm:pt modelId="{440D08C8-30FB-464A-9AEC-5ACD849EAF4A}">
      <dgm:prSet/>
      <dgm:spPr/>
      <dgm:t>
        <a:bodyPr/>
        <a:lstStyle/>
        <a:p>
          <a:pPr rtl="0"/>
          <a:r>
            <a:rPr lang="nb-NO" dirty="0" smtClean="0"/>
            <a:t>Order</a:t>
          </a:r>
          <a:endParaRPr lang="nb-NO" dirty="0"/>
        </a:p>
      </dgm:t>
    </dgm:pt>
    <dgm:pt modelId="{A783F0FA-9BA5-483E-8A96-0C633D4017B4}" type="parTrans" cxnId="{35C66DFD-1E91-4AD3-8206-0D33FD7ABA02}">
      <dgm:prSet/>
      <dgm:spPr/>
      <dgm:t>
        <a:bodyPr/>
        <a:lstStyle/>
        <a:p>
          <a:endParaRPr lang="nb-NO"/>
        </a:p>
      </dgm:t>
    </dgm:pt>
    <dgm:pt modelId="{35AC3D73-9B9B-44B3-BC37-C5DAC088418B}" type="sibTrans" cxnId="{35C66DFD-1E91-4AD3-8206-0D33FD7ABA02}">
      <dgm:prSet/>
      <dgm:spPr/>
      <dgm:t>
        <a:bodyPr/>
        <a:lstStyle/>
        <a:p>
          <a:endParaRPr lang="nb-NO"/>
        </a:p>
      </dgm:t>
    </dgm:pt>
    <dgm:pt modelId="{45D90596-4C01-4551-A5BD-8AC3EFE04B57}">
      <dgm:prSet/>
      <dgm:spPr/>
      <dgm:t>
        <a:bodyPr/>
        <a:lstStyle/>
        <a:p>
          <a:pPr rtl="0"/>
          <a:r>
            <a:rPr lang="nb-NO" dirty="0" smtClean="0"/>
            <a:t>OrderBy</a:t>
          </a:r>
          <a:endParaRPr lang="nb-NO" dirty="0"/>
        </a:p>
      </dgm:t>
    </dgm:pt>
    <dgm:pt modelId="{21EC6DF8-EE2B-4CC8-9369-FDF3038D15CE}" type="parTrans" cxnId="{F273936C-FB65-4B47-85D6-9E9D8ABF1189}">
      <dgm:prSet/>
      <dgm:spPr/>
      <dgm:t>
        <a:bodyPr/>
        <a:lstStyle/>
        <a:p>
          <a:endParaRPr lang="nb-NO"/>
        </a:p>
      </dgm:t>
    </dgm:pt>
    <dgm:pt modelId="{B96A3510-10F6-4605-A0A8-EE5988AB4160}" type="sibTrans" cxnId="{F273936C-FB65-4B47-85D6-9E9D8ABF1189}">
      <dgm:prSet/>
      <dgm:spPr/>
      <dgm:t>
        <a:bodyPr/>
        <a:lstStyle/>
        <a:p>
          <a:endParaRPr lang="nb-NO"/>
        </a:p>
      </dgm:t>
    </dgm:pt>
    <dgm:pt modelId="{5C1F8010-0FDE-4E37-8483-58B6EFF24778}">
      <dgm:prSet/>
      <dgm:spPr/>
      <dgm:t>
        <a:bodyPr/>
        <a:lstStyle/>
        <a:p>
          <a:pPr rtl="0"/>
          <a:r>
            <a:rPr lang="nb-NO" dirty="0" smtClean="0"/>
            <a:t>OrderBy</a:t>
          </a:r>
        </a:p>
        <a:p>
          <a:pPr rtl="0"/>
          <a:r>
            <a:rPr lang="nb-NO" dirty="0" smtClean="0"/>
            <a:t>Descending</a:t>
          </a:r>
          <a:endParaRPr lang="nb-NO" dirty="0"/>
        </a:p>
      </dgm:t>
    </dgm:pt>
    <dgm:pt modelId="{5E997D45-BF73-47F5-A8ED-9EE16B2BB1DE}" type="parTrans" cxnId="{BA4ABCA9-0AAF-41E5-B8DE-FA3AE8160266}">
      <dgm:prSet/>
      <dgm:spPr/>
      <dgm:t>
        <a:bodyPr/>
        <a:lstStyle/>
        <a:p>
          <a:endParaRPr lang="nb-NO"/>
        </a:p>
      </dgm:t>
    </dgm:pt>
    <dgm:pt modelId="{9A10E5B7-1A22-47D9-B713-73A92921F9F3}" type="sibTrans" cxnId="{BA4ABCA9-0AAF-41E5-B8DE-FA3AE8160266}">
      <dgm:prSet/>
      <dgm:spPr/>
      <dgm:t>
        <a:bodyPr/>
        <a:lstStyle/>
        <a:p>
          <a:endParaRPr lang="nb-NO"/>
        </a:p>
      </dgm:t>
    </dgm:pt>
    <dgm:pt modelId="{6DC3C07F-19AC-4A01-B351-1F595C0D7158}">
      <dgm:prSet/>
      <dgm:spPr/>
      <dgm:t>
        <a:bodyPr/>
        <a:lstStyle/>
        <a:p>
          <a:pPr rtl="0"/>
          <a:r>
            <a:rPr lang="nb-NO" dirty="0" smtClean="0"/>
            <a:t>ThenBy</a:t>
          </a:r>
        </a:p>
        <a:p>
          <a:pPr rtl="0"/>
          <a:r>
            <a:rPr lang="nb-NO" dirty="0" smtClean="0"/>
            <a:t>Descending</a:t>
          </a:r>
        </a:p>
      </dgm:t>
    </dgm:pt>
    <dgm:pt modelId="{910C53F0-85C9-454D-A426-BE4C075F557A}" type="parTrans" cxnId="{359B65E9-EFDC-4997-9309-45C3FA51F954}">
      <dgm:prSet/>
      <dgm:spPr/>
      <dgm:t>
        <a:bodyPr/>
        <a:lstStyle/>
        <a:p>
          <a:endParaRPr lang="nb-NO"/>
        </a:p>
      </dgm:t>
    </dgm:pt>
    <dgm:pt modelId="{1C003908-09D8-4309-B477-ED26AACBF968}" type="sibTrans" cxnId="{359B65E9-EFDC-4997-9309-45C3FA51F954}">
      <dgm:prSet/>
      <dgm:spPr/>
      <dgm:t>
        <a:bodyPr/>
        <a:lstStyle/>
        <a:p>
          <a:endParaRPr lang="nb-NO"/>
        </a:p>
      </dgm:t>
    </dgm:pt>
    <dgm:pt modelId="{DE68B071-CF85-4520-A17D-2C98F233F2F5}">
      <dgm:prSet/>
      <dgm:spPr/>
      <dgm:t>
        <a:bodyPr/>
        <a:lstStyle/>
        <a:p>
          <a:pPr rtl="0"/>
          <a:r>
            <a:rPr lang="nb-NO" dirty="0" smtClean="0"/>
            <a:t>Revert</a:t>
          </a:r>
          <a:endParaRPr lang="nb-NO" dirty="0"/>
        </a:p>
      </dgm:t>
    </dgm:pt>
    <dgm:pt modelId="{F22FB603-EF7D-428F-812C-37A4A76B1064}" type="parTrans" cxnId="{99C6D798-B103-4A76-A8DF-AABE08C353D4}">
      <dgm:prSet/>
      <dgm:spPr/>
      <dgm:t>
        <a:bodyPr/>
        <a:lstStyle/>
        <a:p>
          <a:endParaRPr lang="nb-NO"/>
        </a:p>
      </dgm:t>
    </dgm:pt>
    <dgm:pt modelId="{DA0A6E3A-6A77-4C57-AF55-1F08DAE942EE}" type="sibTrans" cxnId="{99C6D798-B103-4A76-A8DF-AABE08C353D4}">
      <dgm:prSet/>
      <dgm:spPr/>
      <dgm:t>
        <a:bodyPr/>
        <a:lstStyle/>
        <a:p>
          <a:endParaRPr lang="nb-NO"/>
        </a:p>
      </dgm:t>
    </dgm:pt>
    <dgm:pt modelId="{AEF30408-95EF-4BD7-94AE-D1EC918B6845}">
      <dgm:prSet/>
      <dgm:spPr/>
      <dgm:t>
        <a:bodyPr/>
        <a:lstStyle/>
        <a:p>
          <a:pPr rtl="0"/>
          <a:r>
            <a:rPr lang="nb-NO" dirty="0" smtClean="0"/>
            <a:t>Sets</a:t>
          </a:r>
          <a:endParaRPr lang="nb-NO" dirty="0"/>
        </a:p>
      </dgm:t>
    </dgm:pt>
    <dgm:pt modelId="{A96DF2BB-53EF-40DE-A5D0-8929870138C3}" type="parTrans" cxnId="{36954E47-A71C-4912-B5AC-D6B958BF271C}">
      <dgm:prSet/>
      <dgm:spPr/>
      <dgm:t>
        <a:bodyPr/>
        <a:lstStyle/>
        <a:p>
          <a:endParaRPr lang="nb-NO"/>
        </a:p>
      </dgm:t>
    </dgm:pt>
    <dgm:pt modelId="{FF1FCEF3-A68A-40CF-AC55-1C3DEB88683A}" type="sibTrans" cxnId="{36954E47-A71C-4912-B5AC-D6B958BF271C}">
      <dgm:prSet/>
      <dgm:spPr/>
      <dgm:t>
        <a:bodyPr/>
        <a:lstStyle/>
        <a:p>
          <a:endParaRPr lang="nb-NO"/>
        </a:p>
      </dgm:t>
    </dgm:pt>
    <dgm:pt modelId="{7C83B074-92B1-40BA-B97B-6541CEEA82E0}">
      <dgm:prSet/>
      <dgm:spPr/>
      <dgm:t>
        <a:bodyPr/>
        <a:lstStyle/>
        <a:p>
          <a:r>
            <a:rPr lang="nb-NO" dirty="0" smtClean="0"/>
            <a:t>Distinct</a:t>
          </a:r>
          <a:endParaRPr lang="nb-NO" dirty="0"/>
        </a:p>
      </dgm:t>
    </dgm:pt>
    <dgm:pt modelId="{D8E66A3D-D2F5-4C76-83BC-29989130D49B}" type="parTrans" cxnId="{FF22C12E-2AF0-462D-8E7D-44D3C2AD707E}">
      <dgm:prSet/>
      <dgm:spPr/>
      <dgm:t>
        <a:bodyPr/>
        <a:lstStyle/>
        <a:p>
          <a:endParaRPr lang="nb-NO"/>
        </a:p>
      </dgm:t>
    </dgm:pt>
    <dgm:pt modelId="{DDCF3E12-2FF4-4CA0-93BE-C4F2CC3295F3}" type="sibTrans" cxnId="{FF22C12E-2AF0-462D-8E7D-44D3C2AD707E}">
      <dgm:prSet/>
      <dgm:spPr/>
      <dgm:t>
        <a:bodyPr/>
        <a:lstStyle/>
        <a:p>
          <a:endParaRPr lang="nb-NO"/>
        </a:p>
      </dgm:t>
    </dgm:pt>
    <dgm:pt modelId="{BB7F2DB2-4938-4B4C-B057-9DBF19F9F02C}">
      <dgm:prSet/>
      <dgm:spPr/>
      <dgm:t>
        <a:bodyPr/>
        <a:lstStyle/>
        <a:p>
          <a:r>
            <a:rPr lang="nb-NO" dirty="0" smtClean="0"/>
            <a:t>Union</a:t>
          </a:r>
          <a:endParaRPr lang="nb-NO" dirty="0"/>
        </a:p>
      </dgm:t>
    </dgm:pt>
    <dgm:pt modelId="{2367F228-9305-4083-A6A7-92B77A5A6A5F}" type="parTrans" cxnId="{1B2465D6-0B22-4C8D-B72C-B3B276108675}">
      <dgm:prSet/>
      <dgm:spPr/>
      <dgm:t>
        <a:bodyPr/>
        <a:lstStyle/>
        <a:p>
          <a:endParaRPr lang="nb-NO"/>
        </a:p>
      </dgm:t>
    </dgm:pt>
    <dgm:pt modelId="{54FE5201-F3B8-40D4-8DBD-A5488D08351B}" type="sibTrans" cxnId="{1B2465D6-0B22-4C8D-B72C-B3B276108675}">
      <dgm:prSet/>
      <dgm:spPr/>
      <dgm:t>
        <a:bodyPr/>
        <a:lstStyle/>
        <a:p>
          <a:endParaRPr lang="nb-NO"/>
        </a:p>
      </dgm:t>
    </dgm:pt>
    <dgm:pt modelId="{4807D37F-F42F-42A6-AF61-A3BB9B574512}">
      <dgm:prSet/>
      <dgm:spPr/>
      <dgm:t>
        <a:bodyPr/>
        <a:lstStyle/>
        <a:p>
          <a:r>
            <a:rPr lang="nb-NO" dirty="0" smtClean="0"/>
            <a:t>Intersect</a:t>
          </a:r>
          <a:endParaRPr lang="nb-NO" dirty="0"/>
        </a:p>
      </dgm:t>
    </dgm:pt>
    <dgm:pt modelId="{6108A1AF-87AD-4799-A2C0-477DE40B0313}" type="parTrans" cxnId="{A2D743B1-C5B9-4ED5-B388-E60D5D5A0994}">
      <dgm:prSet/>
      <dgm:spPr/>
      <dgm:t>
        <a:bodyPr/>
        <a:lstStyle/>
        <a:p>
          <a:endParaRPr lang="nb-NO"/>
        </a:p>
      </dgm:t>
    </dgm:pt>
    <dgm:pt modelId="{B0D41996-988E-4EBF-87D9-23F305D56C3E}" type="sibTrans" cxnId="{A2D743B1-C5B9-4ED5-B388-E60D5D5A0994}">
      <dgm:prSet/>
      <dgm:spPr/>
      <dgm:t>
        <a:bodyPr/>
        <a:lstStyle/>
        <a:p>
          <a:endParaRPr lang="nb-NO"/>
        </a:p>
      </dgm:t>
    </dgm:pt>
    <dgm:pt modelId="{60C5C607-4F49-4BAC-805F-01187813898D}">
      <dgm:prSet/>
      <dgm:spPr/>
      <dgm:t>
        <a:bodyPr/>
        <a:lstStyle/>
        <a:p>
          <a:r>
            <a:rPr lang="nb-NO" dirty="0" smtClean="0"/>
            <a:t>Except</a:t>
          </a:r>
          <a:endParaRPr lang="nb-NO" dirty="0"/>
        </a:p>
      </dgm:t>
    </dgm:pt>
    <dgm:pt modelId="{0D591E02-F9EF-4C56-BF89-077E1EB20D68}" type="parTrans" cxnId="{55930E90-BA33-4815-A39C-FF11238FF8DC}">
      <dgm:prSet/>
      <dgm:spPr/>
      <dgm:t>
        <a:bodyPr/>
        <a:lstStyle/>
        <a:p>
          <a:endParaRPr lang="nb-NO"/>
        </a:p>
      </dgm:t>
    </dgm:pt>
    <dgm:pt modelId="{809D05A3-DD04-438E-A00D-25C51C049B32}" type="sibTrans" cxnId="{55930E90-BA33-4815-A39C-FF11238FF8DC}">
      <dgm:prSet/>
      <dgm:spPr/>
      <dgm:t>
        <a:bodyPr/>
        <a:lstStyle/>
        <a:p>
          <a:endParaRPr lang="nb-NO"/>
        </a:p>
      </dgm:t>
    </dgm:pt>
    <dgm:pt modelId="{296A9DDD-3690-4DF3-ABBF-3C4B41BF4224}">
      <dgm:prSet/>
      <dgm:spPr/>
      <dgm:t>
        <a:bodyPr/>
        <a:lstStyle/>
        <a:p>
          <a:pPr rtl="0"/>
          <a:r>
            <a:rPr lang="nb-NO" dirty="0" smtClean="0"/>
            <a:t>ThenBy</a:t>
          </a:r>
          <a:endParaRPr lang="nb-NO" dirty="0"/>
        </a:p>
      </dgm:t>
    </dgm:pt>
    <dgm:pt modelId="{3829AB3C-0A46-4432-9EC3-69604B0D41DA}" type="parTrans" cxnId="{61B2B790-866D-4E91-94A3-40CE03A0E456}">
      <dgm:prSet/>
      <dgm:spPr/>
      <dgm:t>
        <a:bodyPr/>
        <a:lstStyle/>
        <a:p>
          <a:endParaRPr lang="nb-NO"/>
        </a:p>
      </dgm:t>
    </dgm:pt>
    <dgm:pt modelId="{EA95B299-6DC6-4C39-9C16-0638141D57F2}" type="sibTrans" cxnId="{61B2B790-866D-4E91-94A3-40CE03A0E456}">
      <dgm:prSet/>
      <dgm:spPr/>
      <dgm:t>
        <a:bodyPr/>
        <a:lstStyle/>
        <a:p>
          <a:endParaRPr lang="nb-NO"/>
        </a:p>
      </dgm:t>
    </dgm:pt>
    <dgm:pt modelId="{AB90E81D-F91C-4A34-9E70-82F09E5CF29A}" type="pres">
      <dgm:prSet presAssocID="{D034A7D7-40F4-41FE-8FE5-BD5F24FB15CE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nb-NO"/>
        </a:p>
      </dgm:t>
    </dgm:pt>
    <dgm:pt modelId="{B10B7DE0-4E9D-4E68-BCF7-5B840B9DA7CC}" type="pres">
      <dgm:prSet presAssocID="{29204CBF-FD1E-47D0-9810-EECF61C183D5}" presName="posSpace" presStyleCnt="0"/>
      <dgm:spPr/>
    </dgm:pt>
    <dgm:pt modelId="{948D8902-C10C-421D-A605-54C7761C4EA4}" type="pres">
      <dgm:prSet presAssocID="{29204CBF-FD1E-47D0-9810-EECF61C183D5}" presName="vertFlow" presStyleCnt="0"/>
      <dgm:spPr/>
    </dgm:pt>
    <dgm:pt modelId="{BA42CAAD-4A38-44C9-80BD-F37E4FE8A568}" type="pres">
      <dgm:prSet presAssocID="{29204CBF-FD1E-47D0-9810-EECF61C183D5}" presName="topSpace" presStyleCnt="0"/>
      <dgm:spPr/>
    </dgm:pt>
    <dgm:pt modelId="{2EC3BA45-7CC2-4E76-BF17-23FA101D6E1E}" type="pres">
      <dgm:prSet presAssocID="{29204CBF-FD1E-47D0-9810-EECF61C183D5}" presName="firstComp" presStyleCnt="0"/>
      <dgm:spPr/>
    </dgm:pt>
    <dgm:pt modelId="{FA1615EF-D7AC-4927-8B87-70031DD23F76}" type="pres">
      <dgm:prSet presAssocID="{29204CBF-FD1E-47D0-9810-EECF61C183D5}" presName="firstChild" presStyleLbl="bgAccFollowNode1" presStyleIdx="0" presStyleCnt="17"/>
      <dgm:spPr/>
      <dgm:t>
        <a:bodyPr/>
        <a:lstStyle/>
        <a:p>
          <a:endParaRPr lang="nb-NO"/>
        </a:p>
      </dgm:t>
    </dgm:pt>
    <dgm:pt modelId="{DCBA0300-394A-417E-8E2B-0570259AF0DE}" type="pres">
      <dgm:prSet presAssocID="{29204CBF-FD1E-47D0-9810-EECF61C183D5}" presName="firstChildTx" presStyleLbl="bgAccFollowNode1" presStyleIdx="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8A4967F-AE74-40C3-A31D-886102EE4BFF}" type="pres">
      <dgm:prSet presAssocID="{29204CBF-FD1E-47D0-9810-EECF61C183D5}" presName="negSpace" presStyleCnt="0"/>
      <dgm:spPr/>
    </dgm:pt>
    <dgm:pt modelId="{8E7A3A97-EF12-4A9F-A7B6-97E6978AC74E}" type="pres">
      <dgm:prSet presAssocID="{29204CBF-FD1E-47D0-9810-EECF61C183D5}" presName="circle" presStyleLbl="node1" presStyleIdx="0" presStyleCnt="5"/>
      <dgm:spPr/>
      <dgm:t>
        <a:bodyPr/>
        <a:lstStyle/>
        <a:p>
          <a:endParaRPr lang="nb-NO"/>
        </a:p>
      </dgm:t>
    </dgm:pt>
    <dgm:pt modelId="{F2CE1C4D-85A0-4736-BDA5-14F0740A5066}" type="pres">
      <dgm:prSet presAssocID="{52A94586-A7C1-40C4-BE7C-B4FDA782E216}" presName="transSpace" presStyleCnt="0"/>
      <dgm:spPr/>
    </dgm:pt>
    <dgm:pt modelId="{0A959FDB-ACAD-4202-B199-A429475B8C49}" type="pres">
      <dgm:prSet presAssocID="{4E7A3B9E-6908-4FFF-8EE7-BF6395D7A10F}" presName="posSpace" presStyleCnt="0"/>
      <dgm:spPr/>
    </dgm:pt>
    <dgm:pt modelId="{775294EE-F339-4DEB-9CEB-EA2B013A68C7}" type="pres">
      <dgm:prSet presAssocID="{4E7A3B9E-6908-4FFF-8EE7-BF6395D7A10F}" presName="vertFlow" presStyleCnt="0"/>
      <dgm:spPr/>
    </dgm:pt>
    <dgm:pt modelId="{ECC3A5C1-BBA3-40A7-854D-E2E61CF00CC3}" type="pres">
      <dgm:prSet presAssocID="{4E7A3B9E-6908-4FFF-8EE7-BF6395D7A10F}" presName="topSpace" presStyleCnt="0"/>
      <dgm:spPr/>
    </dgm:pt>
    <dgm:pt modelId="{313225ED-0876-4D46-A561-3152BBA172BB}" type="pres">
      <dgm:prSet presAssocID="{4E7A3B9E-6908-4FFF-8EE7-BF6395D7A10F}" presName="firstComp" presStyleCnt="0"/>
      <dgm:spPr/>
    </dgm:pt>
    <dgm:pt modelId="{0578384F-C45F-49C5-8FB4-4D13509083F3}" type="pres">
      <dgm:prSet presAssocID="{4E7A3B9E-6908-4FFF-8EE7-BF6395D7A10F}" presName="firstChild" presStyleLbl="bgAccFollowNode1" presStyleIdx="1" presStyleCnt="17"/>
      <dgm:spPr/>
      <dgm:t>
        <a:bodyPr/>
        <a:lstStyle/>
        <a:p>
          <a:endParaRPr lang="nb-NO"/>
        </a:p>
      </dgm:t>
    </dgm:pt>
    <dgm:pt modelId="{78A18C25-919A-4C43-8FA3-AFC102C3F476}" type="pres">
      <dgm:prSet presAssocID="{4E7A3B9E-6908-4FFF-8EE7-BF6395D7A10F}" presName="firstChildTx" presStyleLbl="bgAccFollowNode1" presStyleIdx="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5B0311-DC15-4AA4-A863-2DF8D8740BE2}" type="pres">
      <dgm:prSet presAssocID="{842799CC-A3EF-431E-BFCE-2CC641B682F6}" presName="comp" presStyleCnt="0"/>
      <dgm:spPr/>
    </dgm:pt>
    <dgm:pt modelId="{A5A1B32C-3C03-4E47-8AE7-7B839D5932B8}" type="pres">
      <dgm:prSet presAssocID="{842799CC-A3EF-431E-BFCE-2CC641B682F6}" presName="child" presStyleLbl="bgAccFollowNode1" presStyleIdx="2" presStyleCnt="17"/>
      <dgm:spPr/>
      <dgm:t>
        <a:bodyPr/>
        <a:lstStyle/>
        <a:p>
          <a:endParaRPr lang="nb-NO"/>
        </a:p>
      </dgm:t>
    </dgm:pt>
    <dgm:pt modelId="{A9C7638C-51E6-4CE0-9AB4-A0323160B94D}" type="pres">
      <dgm:prSet presAssocID="{842799CC-A3EF-431E-BFCE-2CC641B682F6}" presName="childTx" presStyleLbl="bgAccFollowNode1" presStyleIdx="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354FDAF-13B6-4692-B1F2-FA943560C5F4}" type="pres">
      <dgm:prSet presAssocID="{4E7A3B9E-6908-4FFF-8EE7-BF6395D7A10F}" presName="negSpace" presStyleCnt="0"/>
      <dgm:spPr/>
    </dgm:pt>
    <dgm:pt modelId="{CFCB1987-CCF3-4C6A-88B9-C036EA29C773}" type="pres">
      <dgm:prSet presAssocID="{4E7A3B9E-6908-4FFF-8EE7-BF6395D7A10F}" presName="circle" presStyleLbl="node1" presStyleIdx="1" presStyleCnt="5"/>
      <dgm:spPr/>
      <dgm:t>
        <a:bodyPr/>
        <a:lstStyle/>
        <a:p>
          <a:endParaRPr lang="nb-NO"/>
        </a:p>
      </dgm:t>
    </dgm:pt>
    <dgm:pt modelId="{E0342E92-D4FE-4D12-9043-9D4BACDFA8B1}" type="pres">
      <dgm:prSet presAssocID="{34809DF5-7446-4729-BB79-B32D18EC46B7}" presName="transSpace" presStyleCnt="0"/>
      <dgm:spPr/>
    </dgm:pt>
    <dgm:pt modelId="{6F22F6AA-B19F-4E4E-A606-4F7E4DFE5397}" type="pres">
      <dgm:prSet presAssocID="{AEF30408-95EF-4BD7-94AE-D1EC918B6845}" presName="posSpace" presStyleCnt="0"/>
      <dgm:spPr/>
    </dgm:pt>
    <dgm:pt modelId="{E6B9022B-DDF6-4606-A387-F91893E00421}" type="pres">
      <dgm:prSet presAssocID="{AEF30408-95EF-4BD7-94AE-D1EC918B6845}" presName="vertFlow" presStyleCnt="0"/>
      <dgm:spPr/>
    </dgm:pt>
    <dgm:pt modelId="{80413C97-2EC7-4A10-B0AF-A2AFA7663186}" type="pres">
      <dgm:prSet presAssocID="{AEF30408-95EF-4BD7-94AE-D1EC918B6845}" presName="topSpace" presStyleCnt="0"/>
      <dgm:spPr/>
    </dgm:pt>
    <dgm:pt modelId="{627AF4D3-2AEE-43AB-BC4C-F0F19B883374}" type="pres">
      <dgm:prSet presAssocID="{AEF30408-95EF-4BD7-94AE-D1EC918B6845}" presName="firstComp" presStyleCnt="0"/>
      <dgm:spPr/>
    </dgm:pt>
    <dgm:pt modelId="{7F8C749D-EA59-487A-AF02-735F385780FF}" type="pres">
      <dgm:prSet presAssocID="{AEF30408-95EF-4BD7-94AE-D1EC918B6845}" presName="firstChild" presStyleLbl="bgAccFollowNode1" presStyleIdx="3" presStyleCnt="17"/>
      <dgm:spPr/>
      <dgm:t>
        <a:bodyPr/>
        <a:lstStyle/>
        <a:p>
          <a:endParaRPr lang="nb-NO"/>
        </a:p>
      </dgm:t>
    </dgm:pt>
    <dgm:pt modelId="{F15AF7BB-CDFC-41BC-A648-1F0D22906C48}" type="pres">
      <dgm:prSet presAssocID="{AEF30408-95EF-4BD7-94AE-D1EC918B6845}" presName="firstChildTx" presStyleLbl="bgAccFollowNode1" presStyleIdx="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4DA222F-2635-4F89-A4C0-BE045079EC89}" type="pres">
      <dgm:prSet presAssocID="{BB7F2DB2-4938-4B4C-B057-9DBF19F9F02C}" presName="comp" presStyleCnt="0"/>
      <dgm:spPr/>
    </dgm:pt>
    <dgm:pt modelId="{BB8EF1DD-7072-4445-96A5-0835C76209BF}" type="pres">
      <dgm:prSet presAssocID="{BB7F2DB2-4938-4B4C-B057-9DBF19F9F02C}" presName="child" presStyleLbl="bgAccFollowNode1" presStyleIdx="4" presStyleCnt="17"/>
      <dgm:spPr/>
      <dgm:t>
        <a:bodyPr/>
        <a:lstStyle/>
        <a:p>
          <a:endParaRPr lang="nb-NO"/>
        </a:p>
      </dgm:t>
    </dgm:pt>
    <dgm:pt modelId="{D652A631-80AC-4FDE-82F1-E25E5B593103}" type="pres">
      <dgm:prSet presAssocID="{BB7F2DB2-4938-4B4C-B057-9DBF19F9F02C}" presName="childTx" presStyleLbl="bgAccFollowNode1" presStyleIdx="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7764351-FB0A-44DD-819F-162133AEAC37}" type="pres">
      <dgm:prSet presAssocID="{4807D37F-F42F-42A6-AF61-A3BB9B574512}" presName="comp" presStyleCnt="0"/>
      <dgm:spPr/>
    </dgm:pt>
    <dgm:pt modelId="{198C39CC-82FA-4263-A5F4-53DEA70B2A82}" type="pres">
      <dgm:prSet presAssocID="{4807D37F-F42F-42A6-AF61-A3BB9B574512}" presName="child" presStyleLbl="bgAccFollowNode1" presStyleIdx="5" presStyleCnt="17"/>
      <dgm:spPr/>
      <dgm:t>
        <a:bodyPr/>
        <a:lstStyle/>
        <a:p>
          <a:endParaRPr lang="nb-NO"/>
        </a:p>
      </dgm:t>
    </dgm:pt>
    <dgm:pt modelId="{0BEECD19-B96A-4372-A864-A4B8E0AA9C18}" type="pres">
      <dgm:prSet presAssocID="{4807D37F-F42F-42A6-AF61-A3BB9B574512}" presName="childTx" presStyleLbl="bgAccFollowNode1" presStyleIdx="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9516130-A9F7-457C-81E5-5C4F6DC22DA3}" type="pres">
      <dgm:prSet presAssocID="{60C5C607-4F49-4BAC-805F-01187813898D}" presName="comp" presStyleCnt="0"/>
      <dgm:spPr/>
    </dgm:pt>
    <dgm:pt modelId="{A2387A2B-3FF5-40E8-9C77-2497887530FE}" type="pres">
      <dgm:prSet presAssocID="{60C5C607-4F49-4BAC-805F-01187813898D}" presName="child" presStyleLbl="bgAccFollowNode1" presStyleIdx="6" presStyleCnt="17"/>
      <dgm:spPr/>
      <dgm:t>
        <a:bodyPr/>
        <a:lstStyle/>
        <a:p>
          <a:endParaRPr lang="nb-NO"/>
        </a:p>
      </dgm:t>
    </dgm:pt>
    <dgm:pt modelId="{04455E75-907E-4964-82E0-3EE0CD346BAB}" type="pres">
      <dgm:prSet presAssocID="{60C5C607-4F49-4BAC-805F-01187813898D}" presName="childTx" presStyleLbl="bgAccFollowNode1" presStyleIdx="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F483450-C0F9-407D-A37A-0EDDED51C9F2}" type="pres">
      <dgm:prSet presAssocID="{AEF30408-95EF-4BD7-94AE-D1EC918B6845}" presName="negSpace" presStyleCnt="0"/>
      <dgm:spPr/>
    </dgm:pt>
    <dgm:pt modelId="{6BA0CD86-C683-4EFD-B808-9AA9611F8FF1}" type="pres">
      <dgm:prSet presAssocID="{AEF30408-95EF-4BD7-94AE-D1EC918B6845}" presName="circle" presStyleLbl="node1" presStyleIdx="2" presStyleCnt="5"/>
      <dgm:spPr/>
      <dgm:t>
        <a:bodyPr/>
        <a:lstStyle/>
        <a:p>
          <a:endParaRPr lang="nb-NO"/>
        </a:p>
      </dgm:t>
    </dgm:pt>
    <dgm:pt modelId="{1C48BCE7-215B-4F9F-B692-8571527E234C}" type="pres">
      <dgm:prSet presAssocID="{FF1FCEF3-A68A-40CF-AC55-1C3DEB88683A}" presName="transSpace" presStyleCnt="0"/>
      <dgm:spPr/>
    </dgm:pt>
    <dgm:pt modelId="{A779703C-C88A-4810-907A-973C76B95CCE}" type="pres">
      <dgm:prSet presAssocID="{C8585EC7-6820-467D-9EEF-5812CF383508}" presName="posSpace" presStyleCnt="0"/>
      <dgm:spPr/>
    </dgm:pt>
    <dgm:pt modelId="{B2E719F1-96CB-4248-9C94-9461FCEAB4F3}" type="pres">
      <dgm:prSet presAssocID="{C8585EC7-6820-467D-9EEF-5812CF383508}" presName="vertFlow" presStyleCnt="0"/>
      <dgm:spPr/>
    </dgm:pt>
    <dgm:pt modelId="{717EE93B-7425-4325-B426-6B6A5B14AEC1}" type="pres">
      <dgm:prSet presAssocID="{C8585EC7-6820-467D-9EEF-5812CF383508}" presName="topSpace" presStyleCnt="0"/>
      <dgm:spPr/>
    </dgm:pt>
    <dgm:pt modelId="{E742FAC2-F790-4EC0-AB49-6D14FB2FCE6C}" type="pres">
      <dgm:prSet presAssocID="{C8585EC7-6820-467D-9EEF-5812CF383508}" presName="firstComp" presStyleCnt="0"/>
      <dgm:spPr/>
    </dgm:pt>
    <dgm:pt modelId="{16C5DF77-9EBA-4366-B1AE-54ADB9DCD7AE}" type="pres">
      <dgm:prSet presAssocID="{C8585EC7-6820-467D-9EEF-5812CF383508}" presName="firstChild" presStyleLbl="bgAccFollowNode1" presStyleIdx="7" presStyleCnt="17"/>
      <dgm:spPr/>
      <dgm:t>
        <a:bodyPr/>
        <a:lstStyle/>
        <a:p>
          <a:endParaRPr lang="nb-NO"/>
        </a:p>
      </dgm:t>
    </dgm:pt>
    <dgm:pt modelId="{D406BCF1-E231-4665-8A43-7AB07C99AA13}" type="pres">
      <dgm:prSet presAssocID="{C8585EC7-6820-467D-9EEF-5812CF383508}" presName="firstChildTx" presStyleLbl="bgAccFollowNode1" presStyleIdx="7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B426C5C-BD2A-4B2A-873E-8334175E32F1}" type="pres">
      <dgm:prSet presAssocID="{41911795-AF77-4FFB-95AE-6E3078719C01}" presName="comp" presStyleCnt="0"/>
      <dgm:spPr/>
    </dgm:pt>
    <dgm:pt modelId="{D3095F85-3417-42B3-9021-BEF86B1D3C36}" type="pres">
      <dgm:prSet presAssocID="{41911795-AF77-4FFB-95AE-6E3078719C01}" presName="child" presStyleLbl="bgAccFollowNode1" presStyleIdx="8" presStyleCnt="17"/>
      <dgm:spPr/>
      <dgm:t>
        <a:bodyPr/>
        <a:lstStyle/>
        <a:p>
          <a:endParaRPr lang="nb-NO"/>
        </a:p>
      </dgm:t>
    </dgm:pt>
    <dgm:pt modelId="{E2149B29-6E3E-4F89-970D-24FF9E7518E7}" type="pres">
      <dgm:prSet presAssocID="{41911795-AF77-4FFB-95AE-6E3078719C01}" presName="childTx" presStyleLbl="bgAccFollowNode1" presStyleIdx="8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C38BA62-0DD2-4EF5-9206-4E81A33C41DB}" type="pres">
      <dgm:prSet presAssocID="{B177B8FE-5085-4196-B6B6-57857EF80554}" presName="comp" presStyleCnt="0"/>
      <dgm:spPr/>
    </dgm:pt>
    <dgm:pt modelId="{2644AD89-1E03-4540-9812-135ABD316EFB}" type="pres">
      <dgm:prSet presAssocID="{B177B8FE-5085-4196-B6B6-57857EF80554}" presName="child" presStyleLbl="bgAccFollowNode1" presStyleIdx="9" presStyleCnt="17"/>
      <dgm:spPr/>
      <dgm:t>
        <a:bodyPr/>
        <a:lstStyle/>
        <a:p>
          <a:endParaRPr lang="nb-NO"/>
        </a:p>
      </dgm:t>
    </dgm:pt>
    <dgm:pt modelId="{0C77142A-A9B7-48A5-9383-3FF0F03B9F9B}" type="pres">
      <dgm:prSet presAssocID="{B177B8FE-5085-4196-B6B6-57857EF80554}" presName="childTx" presStyleLbl="bgAccFollowNode1" presStyleIdx="9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5BFA7F5-0F7F-441F-BCC5-6185B5B99328}" type="pres">
      <dgm:prSet presAssocID="{CD02F252-A1FE-471E-8282-18C7D62430B5}" presName="comp" presStyleCnt="0"/>
      <dgm:spPr/>
    </dgm:pt>
    <dgm:pt modelId="{1F4BD268-737B-45AA-8326-E31BD1914749}" type="pres">
      <dgm:prSet presAssocID="{CD02F252-A1FE-471E-8282-18C7D62430B5}" presName="child" presStyleLbl="bgAccFollowNode1" presStyleIdx="10" presStyleCnt="17"/>
      <dgm:spPr/>
      <dgm:t>
        <a:bodyPr/>
        <a:lstStyle/>
        <a:p>
          <a:endParaRPr lang="nb-NO"/>
        </a:p>
      </dgm:t>
    </dgm:pt>
    <dgm:pt modelId="{D6A0497F-CA7D-4241-A22C-5ABD7A6F2157}" type="pres">
      <dgm:prSet presAssocID="{CD02F252-A1FE-471E-8282-18C7D62430B5}" presName="childTx" presStyleLbl="bgAccFollowNode1" presStyleIdx="1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FB86938-C6D0-4EE1-859B-12DCE01378E7}" type="pres">
      <dgm:prSet presAssocID="{0D37D1C0-1217-4F2D-B8A8-E30F0312790D}" presName="comp" presStyleCnt="0"/>
      <dgm:spPr/>
    </dgm:pt>
    <dgm:pt modelId="{672150A3-2952-4B89-A4E5-E8083495F5AF}" type="pres">
      <dgm:prSet presAssocID="{0D37D1C0-1217-4F2D-B8A8-E30F0312790D}" presName="child" presStyleLbl="bgAccFollowNode1" presStyleIdx="11" presStyleCnt="17"/>
      <dgm:spPr/>
      <dgm:t>
        <a:bodyPr/>
        <a:lstStyle/>
        <a:p>
          <a:endParaRPr lang="nb-NO"/>
        </a:p>
      </dgm:t>
    </dgm:pt>
    <dgm:pt modelId="{AB2B4F39-9878-4622-BEE9-FCBDDD73FF4D}" type="pres">
      <dgm:prSet presAssocID="{0D37D1C0-1217-4F2D-B8A8-E30F0312790D}" presName="childTx" presStyleLbl="bgAccFollowNode1" presStyleIdx="1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1394CE9F-CDDE-4CA1-BF3C-9461926E76A9}" type="pres">
      <dgm:prSet presAssocID="{C8585EC7-6820-467D-9EEF-5812CF383508}" presName="negSpace" presStyleCnt="0"/>
      <dgm:spPr/>
    </dgm:pt>
    <dgm:pt modelId="{C66058A2-36C8-46E5-9418-D3AA33B64C68}" type="pres">
      <dgm:prSet presAssocID="{C8585EC7-6820-467D-9EEF-5812CF383508}" presName="circle" presStyleLbl="node1" presStyleIdx="3" presStyleCnt="5"/>
      <dgm:spPr/>
      <dgm:t>
        <a:bodyPr/>
        <a:lstStyle/>
        <a:p>
          <a:endParaRPr lang="nb-NO"/>
        </a:p>
      </dgm:t>
    </dgm:pt>
    <dgm:pt modelId="{49C998EB-592E-43C3-88C2-1244E23A7028}" type="pres">
      <dgm:prSet presAssocID="{ECA445B8-84FB-4448-8690-346D9C801A50}" presName="transSpace" presStyleCnt="0"/>
      <dgm:spPr/>
    </dgm:pt>
    <dgm:pt modelId="{2A51BAEB-0EBF-422E-BC47-E8E7281AE2F2}" type="pres">
      <dgm:prSet presAssocID="{440D08C8-30FB-464A-9AEC-5ACD849EAF4A}" presName="posSpace" presStyleCnt="0"/>
      <dgm:spPr/>
    </dgm:pt>
    <dgm:pt modelId="{B9FEEC39-E94E-47F7-9D2A-0E670F9B2FF1}" type="pres">
      <dgm:prSet presAssocID="{440D08C8-30FB-464A-9AEC-5ACD849EAF4A}" presName="vertFlow" presStyleCnt="0"/>
      <dgm:spPr/>
    </dgm:pt>
    <dgm:pt modelId="{AE23BDA5-2566-4244-97F4-66CDBCF03508}" type="pres">
      <dgm:prSet presAssocID="{440D08C8-30FB-464A-9AEC-5ACD849EAF4A}" presName="topSpace" presStyleCnt="0"/>
      <dgm:spPr/>
    </dgm:pt>
    <dgm:pt modelId="{A736744E-9EAC-4B7A-8F06-4B005A653A09}" type="pres">
      <dgm:prSet presAssocID="{440D08C8-30FB-464A-9AEC-5ACD849EAF4A}" presName="firstComp" presStyleCnt="0"/>
      <dgm:spPr/>
    </dgm:pt>
    <dgm:pt modelId="{C3CFD48C-9D42-4FE7-8F01-6553035A2110}" type="pres">
      <dgm:prSet presAssocID="{440D08C8-30FB-464A-9AEC-5ACD849EAF4A}" presName="firstChild" presStyleLbl="bgAccFollowNode1" presStyleIdx="12" presStyleCnt="17"/>
      <dgm:spPr/>
      <dgm:t>
        <a:bodyPr/>
        <a:lstStyle/>
        <a:p>
          <a:endParaRPr lang="nb-NO"/>
        </a:p>
      </dgm:t>
    </dgm:pt>
    <dgm:pt modelId="{ECA545A8-1C95-4D6F-9BB7-1FB888431456}" type="pres">
      <dgm:prSet presAssocID="{440D08C8-30FB-464A-9AEC-5ACD849EAF4A}" presName="firstChildTx" presStyleLbl="bgAccFollowNode1" presStyleIdx="1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E6D7FF9-48E1-41BE-B9DE-4CDF9E32204F}" type="pres">
      <dgm:prSet presAssocID="{5C1F8010-0FDE-4E37-8483-58B6EFF24778}" presName="comp" presStyleCnt="0"/>
      <dgm:spPr/>
    </dgm:pt>
    <dgm:pt modelId="{5802897B-56EE-4984-8D39-5AA05A7B0E4E}" type="pres">
      <dgm:prSet presAssocID="{5C1F8010-0FDE-4E37-8483-58B6EFF24778}" presName="child" presStyleLbl="bgAccFollowNode1" presStyleIdx="13" presStyleCnt="17"/>
      <dgm:spPr/>
      <dgm:t>
        <a:bodyPr/>
        <a:lstStyle/>
        <a:p>
          <a:endParaRPr lang="nb-NO"/>
        </a:p>
      </dgm:t>
    </dgm:pt>
    <dgm:pt modelId="{FF14C7A4-84D4-4700-BD9B-358EBD5800EE}" type="pres">
      <dgm:prSet presAssocID="{5C1F8010-0FDE-4E37-8483-58B6EFF24778}" presName="childTx" presStyleLbl="bgAccFollowNode1" presStyleIdx="1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FD72735-ECBA-417A-9512-DA9A12C87115}" type="pres">
      <dgm:prSet presAssocID="{296A9DDD-3690-4DF3-ABBF-3C4B41BF4224}" presName="comp" presStyleCnt="0"/>
      <dgm:spPr/>
    </dgm:pt>
    <dgm:pt modelId="{EC550F48-481E-497F-BD5E-299A43E7D4BD}" type="pres">
      <dgm:prSet presAssocID="{296A9DDD-3690-4DF3-ABBF-3C4B41BF4224}" presName="child" presStyleLbl="bgAccFollowNode1" presStyleIdx="14" presStyleCnt="17"/>
      <dgm:spPr/>
      <dgm:t>
        <a:bodyPr/>
        <a:lstStyle/>
        <a:p>
          <a:endParaRPr lang="nb-NO"/>
        </a:p>
      </dgm:t>
    </dgm:pt>
    <dgm:pt modelId="{D74943C9-0779-434F-A3E0-B69FF85AC778}" type="pres">
      <dgm:prSet presAssocID="{296A9DDD-3690-4DF3-ABBF-3C4B41BF4224}" presName="childTx" presStyleLbl="bgAccFollowNode1" presStyleIdx="1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6AA769-AC51-4B4B-A777-3104EFCFAE5C}" type="pres">
      <dgm:prSet presAssocID="{6DC3C07F-19AC-4A01-B351-1F595C0D7158}" presName="comp" presStyleCnt="0"/>
      <dgm:spPr/>
    </dgm:pt>
    <dgm:pt modelId="{85918AD6-F329-426B-B21B-86E86AEA1209}" type="pres">
      <dgm:prSet presAssocID="{6DC3C07F-19AC-4A01-B351-1F595C0D7158}" presName="child" presStyleLbl="bgAccFollowNode1" presStyleIdx="15" presStyleCnt="17"/>
      <dgm:spPr/>
      <dgm:t>
        <a:bodyPr/>
        <a:lstStyle/>
        <a:p>
          <a:endParaRPr lang="nb-NO"/>
        </a:p>
      </dgm:t>
    </dgm:pt>
    <dgm:pt modelId="{C074520B-EE4C-4CE0-8044-37403DB4FEC0}" type="pres">
      <dgm:prSet presAssocID="{6DC3C07F-19AC-4A01-B351-1F595C0D7158}" presName="childTx" presStyleLbl="bgAccFollowNode1" presStyleIdx="1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078DA8-1933-4D53-9090-D6123F03D1E6}" type="pres">
      <dgm:prSet presAssocID="{DE68B071-CF85-4520-A17D-2C98F233F2F5}" presName="comp" presStyleCnt="0"/>
      <dgm:spPr/>
    </dgm:pt>
    <dgm:pt modelId="{54560DBF-2963-40C5-B69A-1177AC08EF72}" type="pres">
      <dgm:prSet presAssocID="{DE68B071-CF85-4520-A17D-2C98F233F2F5}" presName="child" presStyleLbl="bgAccFollowNode1" presStyleIdx="16" presStyleCnt="17"/>
      <dgm:spPr/>
      <dgm:t>
        <a:bodyPr/>
        <a:lstStyle/>
        <a:p>
          <a:endParaRPr lang="nb-NO"/>
        </a:p>
      </dgm:t>
    </dgm:pt>
    <dgm:pt modelId="{B04D372E-E96E-4C20-AA31-F6462EFB39D7}" type="pres">
      <dgm:prSet presAssocID="{DE68B071-CF85-4520-A17D-2C98F233F2F5}" presName="childTx" presStyleLbl="bgAccFollowNode1" presStyleIdx="1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13C014B-F692-40E5-B654-ABB4B0A2D232}" type="pres">
      <dgm:prSet presAssocID="{440D08C8-30FB-464A-9AEC-5ACD849EAF4A}" presName="negSpace" presStyleCnt="0"/>
      <dgm:spPr/>
    </dgm:pt>
    <dgm:pt modelId="{6BF401AA-7F53-4CD3-8BC3-9D4E22E62B75}" type="pres">
      <dgm:prSet presAssocID="{440D08C8-30FB-464A-9AEC-5ACD849EAF4A}" presName="circle" presStyleLbl="node1" presStyleIdx="4" presStyleCnt="5"/>
      <dgm:spPr/>
      <dgm:t>
        <a:bodyPr/>
        <a:lstStyle/>
        <a:p>
          <a:endParaRPr lang="nb-NO"/>
        </a:p>
      </dgm:t>
    </dgm:pt>
  </dgm:ptLst>
  <dgm:cxnLst>
    <dgm:cxn modelId="{782EEB10-2FB9-494F-A407-4E747F9E07C3}" type="presOf" srcId="{AEF30408-95EF-4BD7-94AE-D1EC918B6845}" destId="{6BA0CD86-C683-4EFD-B808-9AA9611F8FF1}" srcOrd="0" destOrd="0" presId="urn:microsoft.com/office/officeart/2005/8/layout/hList9"/>
    <dgm:cxn modelId="{F273936C-FB65-4B47-85D6-9E9D8ABF1189}" srcId="{440D08C8-30FB-464A-9AEC-5ACD849EAF4A}" destId="{45D90596-4C01-4551-A5BD-8AC3EFE04B57}" srcOrd="0" destOrd="0" parTransId="{21EC6DF8-EE2B-4CC8-9369-FDF3038D15CE}" sibTransId="{B96A3510-10F6-4605-A0A8-EE5988AB4160}"/>
    <dgm:cxn modelId="{AB834973-2561-4104-970C-5E3E17349643}" type="presOf" srcId="{5C1F8010-0FDE-4E37-8483-58B6EFF24778}" destId="{5802897B-56EE-4984-8D39-5AA05A7B0E4E}" srcOrd="0" destOrd="0" presId="urn:microsoft.com/office/officeart/2005/8/layout/hList9"/>
    <dgm:cxn modelId="{6E169CCB-76D1-46D9-BD0E-7F49222D9B65}" srcId="{4E7A3B9E-6908-4FFF-8EE7-BF6395D7A10F}" destId="{186D2559-4F6F-4C99-AB5D-A963238DB49A}" srcOrd="0" destOrd="0" parTransId="{87FDD3F4-015F-4489-9E9C-D3FBD6D970E6}" sibTransId="{912AE418-7876-4105-8037-B69203F861D3}"/>
    <dgm:cxn modelId="{15372D87-8024-42F8-BF36-95F8D1BA9F41}" type="presOf" srcId="{7C83B074-92B1-40BA-B97B-6541CEEA82E0}" destId="{7F8C749D-EA59-487A-AF02-735F385780FF}" srcOrd="0" destOrd="0" presId="urn:microsoft.com/office/officeart/2005/8/layout/hList9"/>
    <dgm:cxn modelId="{CDDF0D04-AE3B-45E6-AC50-AC1F100E153B}" srcId="{D034A7D7-40F4-41FE-8FE5-BD5F24FB15CE}" destId="{29204CBF-FD1E-47D0-9810-EECF61C183D5}" srcOrd="0" destOrd="0" parTransId="{933880E2-DB13-4CB3-B75D-FF5C4D45C692}" sibTransId="{52A94586-A7C1-40C4-BE7C-B4FDA782E216}"/>
    <dgm:cxn modelId="{B2846D9B-F3EB-4608-AB73-75E6D8A45266}" type="presOf" srcId="{842799CC-A3EF-431E-BFCE-2CC641B682F6}" destId="{A9C7638C-51E6-4CE0-9AB4-A0323160B94D}" srcOrd="1" destOrd="0" presId="urn:microsoft.com/office/officeart/2005/8/layout/hList9"/>
    <dgm:cxn modelId="{32DE36A8-FCB0-4706-A863-3B171BF4199F}" type="presOf" srcId="{316ED0E2-FA2D-4CC9-8365-9F8780D0F611}" destId="{DCBA0300-394A-417E-8E2B-0570259AF0DE}" srcOrd="1" destOrd="0" presId="urn:microsoft.com/office/officeart/2005/8/layout/hList9"/>
    <dgm:cxn modelId="{ED268C67-48F6-4141-A053-0C881EC6E4DE}" type="presOf" srcId="{4807D37F-F42F-42A6-AF61-A3BB9B574512}" destId="{0BEECD19-B96A-4372-A864-A4B8E0AA9C18}" srcOrd="1" destOrd="0" presId="urn:microsoft.com/office/officeart/2005/8/layout/hList9"/>
    <dgm:cxn modelId="{150D65E7-0F2C-47D2-AEF9-79FE805605C5}" srcId="{C8585EC7-6820-467D-9EEF-5812CF383508}" destId="{B177B8FE-5085-4196-B6B6-57857EF80554}" srcOrd="2" destOrd="0" parTransId="{673C88C6-0868-49B2-8A4C-B832FF2A793F}" sibTransId="{E69AFE9E-45FA-456A-ADE0-14418B990D9D}"/>
    <dgm:cxn modelId="{F3A5B937-066E-46C3-9015-5DD3EEDF0129}" type="presOf" srcId="{DE68B071-CF85-4520-A17D-2C98F233F2F5}" destId="{54560DBF-2963-40C5-B69A-1177AC08EF72}" srcOrd="0" destOrd="0" presId="urn:microsoft.com/office/officeart/2005/8/layout/hList9"/>
    <dgm:cxn modelId="{D686F53B-5093-4E26-9FEE-60F09D881E8A}" type="presOf" srcId="{6DC3C07F-19AC-4A01-B351-1F595C0D7158}" destId="{85918AD6-F329-426B-B21B-86E86AEA1209}" srcOrd="0" destOrd="0" presId="urn:microsoft.com/office/officeart/2005/8/layout/hList9"/>
    <dgm:cxn modelId="{F5E8E34C-04EB-4D86-94F4-627E655A7F6B}" srcId="{4E7A3B9E-6908-4FFF-8EE7-BF6395D7A10F}" destId="{842799CC-A3EF-431E-BFCE-2CC641B682F6}" srcOrd="1" destOrd="0" parTransId="{9B190660-1BFD-4163-A7A7-8B2E6F757945}" sibTransId="{3A37897A-8046-4184-A9B0-F45DEFDDB71F}"/>
    <dgm:cxn modelId="{07165D45-4EDE-4E8A-A027-761D670C5DEE}" type="presOf" srcId="{CD02F252-A1FE-471E-8282-18C7D62430B5}" destId="{D6A0497F-CA7D-4241-A22C-5ABD7A6F2157}" srcOrd="1" destOrd="0" presId="urn:microsoft.com/office/officeart/2005/8/layout/hList9"/>
    <dgm:cxn modelId="{3274A081-5AF9-4438-957C-D82818E29BBD}" type="presOf" srcId="{8FE2DFFC-6173-4CC0-B6F6-FDB5A28E81D0}" destId="{16C5DF77-9EBA-4366-B1AE-54ADB9DCD7AE}" srcOrd="0" destOrd="0" presId="urn:microsoft.com/office/officeart/2005/8/layout/hList9"/>
    <dgm:cxn modelId="{F99FD27A-1487-463A-A8AB-3DE54A4C0E28}" type="presOf" srcId="{186D2559-4F6F-4C99-AB5D-A963238DB49A}" destId="{78A18C25-919A-4C43-8FA3-AFC102C3F476}" srcOrd="1" destOrd="0" presId="urn:microsoft.com/office/officeart/2005/8/layout/hList9"/>
    <dgm:cxn modelId="{2D688EE9-8258-49FA-8232-191B270D0ABE}" type="presOf" srcId="{45D90596-4C01-4551-A5BD-8AC3EFE04B57}" destId="{ECA545A8-1C95-4D6F-9BB7-1FB888431456}" srcOrd="1" destOrd="0" presId="urn:microsoft.com/office/officeart/2005/8/layout/hList9"/>
    <dgm:cxn modelId="{46FBE78F-574F-443B-BAB8-019CF0211E09}" srcId="{C8585EC7-6820-467D-9EEF-5812CF383508}" destId="{41911795-AF77-4FFB-95AE-6E3078719C01}" srcOrd="1" destOrd="0" parTransId="{A8F39144-A39F-4773-8A55-01B51FA0072E}" sibTransId="{70451CCD-6C3D-4125-BFCB-D2EA54AD4D75}"/>
    <dgm:cxn modelId="{389214E7-119A-4E56-B6ED-AF48E7E97A60}" type="presOf" srcId="{296A9DDD-3690-4DF3-ABBF-3C4B41BF4224}" destId="{EC550F48-481E-497F-BD5E-299A43E7D4BD}" srcOrd="0" destOrd="0" presId="urn:microsoft.com/office/officeart/2005/8/layout/hList9"/>
    <dgm:cxn modelId="{D4B6F857-CCBC-40A8-B902-22FD25AD93BB}" type="presOf" srcId="{296A9DDD-3690-4DF3-ABBF-3C4B41BF4224}" destId="{D74943C9-0779-434F-A3E0-B69FF85AC778}" srcOrd="1" destOrd="0" presId="urn:microsoft.com/office/officeart/2005/8/layout/hList9"/>
    <dgm:cxn modelId="{955F770C-5BEA-4219-8576-9296565340CD}" type="presOf" srcId="{60C5C607-4F49-4BAC-805F-01187813898D}" destId="{A2387A2B-3FF5-40E8-9C77-2497887530FE}" srcOrd="0" destOrd="0" presId="urn:microsoft.com/office/officeart/2005/8/layout/hList9"/>
    <dgm:cxn modelId="{0505BF4B-C299-4AC7-9924-B04CA0BBC479}" type="presOf" srcId="{C8585EC7-6820-467D-9EEF-5812CF383508}" destId="{C66058A2-36C8-46E5-9418-D3AA33B64C68}" srcOrd="0" destOrd="0" presId="urn:microsoft.com/office/officeart/2005/8/layout/hList9"/>
    <dgm:cxn modelId="{D6B3AFFB-24B6-4651-88A8-EABBE6DB5CF2}" type="presOf" srcId="{8FE2DFFC-6173-4CC0-B6F6-FDB5A28E81D0}" destId="{D406BCF1-E231-4665-8A43-7AB07C99AA13}" srcOrd="1" destOrd="0" presId="urn:microsoft.com/office/officeart/2005/8/layout/hList9"/>
    <dgm:cxn modelId="{085507BA-FAED-4D13-8C83-217BCFEDAD6A}" type="presOf" srcId="{5C1F8010-0FDE-4E37-8483-58B6EFF24778}" destId="{FF14C7A4-84D4-4700-BD9B-358EBD5800EE}" srcOrd="1" destOrd="0" presId="urn:microsoft.com/office/officeart/2005/8/layout/hList9"/>
    <dgm:cxn modelId="{AEAC9EBA-C78E-4218-A809-5EFABC834625}" type="presOf" srcId="{60C5C607-4F49-4BAC-805F-01187813898D}" destId="{04455E75-907E-4964-82E0-3EE0CD346BAB}" srcOrd="1" destOrd="0" presId="urn:microsoft.com/office/officeart/2005/8/layout/hList9"/>
    <dgm:cxn modelId="{DA0B8BDA-1D2D-4E52-B19E-210E42ED8AF0}" type="presOf" srcId="{4807D37F-F42F-42A6-AF61-A3BB9B574512}" destId="{198C39CC-82FA-4263-A5F4-53DEA70B2A82}" srcOrd="0" destOrd="0" presId="urn:microsoft.com/office/officeart/2005/8/layout/hList9"/>
    <dgm:cxn modelId="{141CE9BC-426A-4078-A650-2CD03F724833}" type="presOf" srcId="{B177B8FE-5085-4196-B6B6-57857EF80554}" destId="{0C77142A-A9B7-48A5-9383-3FF0F03B9F9B}" srcOrd="1" destOrd="0" presId="urn:microsoft.com/office/officeart/2005/8/layout/hList9"/>
    <dgm:cxn modelId="{023EBB7C-79BE-4285-898C-E38D0C03227F}" type="presOf" srcId="{4E7A3B9E-6908-4FFF-8EE7-BF6395D7A10F}" destId="{CFCB1987-CCF3-4C6A-88B9-C036EA29C773}" srcOrd="0" destOrd="0" presId="urn:microsoft.com/office/officeart/2005/8/layout/hList9"/>
    <dgm:cxn modelId="{61B2B790-866D-4E91-94A3-40CE03A0E456}" srcId="{440D08C8-30FB-464A-9AEC-5ACD849EAF4A}" destId="{296A9DDD-3690-4DF3-ABBF-3C4B41BF4224}" srcOrd="2" destOrd="0" parTransId="{3829AB3C-0A46-4432-9EC3-69604B0D41DA}" sibTransId="{EA95B299-6DC6-4C39-9C16-0638141D57F2}"/>
    <dgm:cxn modelId="{BA4ABCA9-0AAF-41E5-B8DE-FA3AE8160266}" srcId="{440D08C8-30FB-464A-9AEC-5ACD849EAF4A}" destId="{5C1F8010-0FDE-4E37-8483-58B6EFF24778}" srcOrd="1" destOrd="0" parTransId="{5E997D45-BF73-47F5-A8ED-9EE16B2BB1DE}" sibTransId="{9A10E5B7-1A22-47D9-B713-73A92921F9F3}"/>
    <dgm:cxn modelId="{359B65E9-EFDC-4997-9309-45C3FA51F954}" srcId="{440D08C8-30FB-464A-9AEC-5ACD849EAF4A}" destId="{6DC3C07F-19AC-4A01-B351-1F595C0D7158}" srcOrd="3" destOrd="0" parTransId="{910C53F0-85C9-454D-A426-BE4C075F557A}" sibTransId="{1C003908-09D8-4309-B477-ED26AACBF968}"/>
    <dgm:cxn modelId="{0B335091-B18C-440F-AE7E-5AED821CE901}" type="presOf" srcId="{6DC3C07F-19AC-4A01-B351-1F595C0D7158}" destId="{C074520B-EE4C-4CE0-8044-37403DB4FEC0}" srcOrd="1" destOrd="0" presId="urn:microsoft.com/office/officeart/2005/8/layout/hList9"/>
    <dgm:cxn modelId="{EDEEAD51-A202-46EC-A8D6-92792AEC4152}" type="presOf" srcId="{29204CBF-FD1E-47D0-9810-EECF61C183D5}" destId="{8E7A3A97-EF12-4A9F-A7B6-97E6978AC74E}" srcOrd="0" destOrd="0" presId="urn:microsoft.com/office/officeart/2005/8/layout/hList9"/>
    <dgm:cxn modelId="{FF22C12E-2AF0-462D-8E7D-44D3C2AD707E}" srcId="{AEF30408-95EF-4BD7-94AE-D1EC918B6845}" destId="{7C83B074-92B1-40BA-B97B-6541CEEA82E0}" srcOrd="0" destOrd="0" parTransId="{D8E66A3D-D2F5-4C76-83BC-29989130D49B}" sibTransId="{DDCF3E12-2FF4-4CA0-93BE-C4F2CC3295F3}"/>
    <dgm:cxn modelId="{8C8CBE8F-5B87-4148-8C85-6677E9E81FB1}" type="presOf" srcId="{0D37D1C0-1217-4F2D-B8A8-E30F0312790D}" destId="{672150A3-2952-4B89-A4E5-E8083495F5AF}" srcOrd="0" destOrd="0" presId="urn:microsoft.com/office/officeart/2005/8/layout/hList9"/>
    <dgm:cxn modelId="{D6BB0051-45CF-461C-8358-4A32ACC5550D}" type="presOf" srcId="{842799CC-A3EF-431E-BFCE-2CC641B682F6}" destId="{A5A1B32C-3C03-4E47-8AE7-7B839D5932B8}" srcOrd="0" destOrd="0" presId="urn:microsoft.com/office/officeart/2005/8/layout/hList9"/>
    <dgm:cxn modelId="{8132CB40-B3DB-455E-80AF-A917D7F53DD8}" type="presOf" srcId="{45D90596-4C01-4551-A5BD-8AC3EFE04B57}" destId="{C3CFD48C-9D42-4FE7-8F01-6553035A2110}" srcOrd="0" destOrd="0" presId="urn:microsoft.com/office/officeart/2005/8/layout/hList9"/>
    <dgm:cxn modelId="{94DB1A82-083E-4CE4-AB80-662FD3C94353}" type="presOf" srcId="{B177B8FE-5085-4196-B6B6-57857EF80554}" destId="{2644AD89-1E03-4540-9812-135ABD316EFB}" srcOrd="0" destOrd="0" presId="urn:microsoft.com/office/officeart/2005/8/layout/hList9"/>
    <dgm:cxn modelId="{104628FE-6CF9-40AA-98F3-F8023553859C}" type="presOf" srcId="{41911795-AF77-4FFB-95AE-6E3078719C01}" destId="{D3095F85-3417-42B3-9021-BEF86B1D3C36}" srcOrd="0" destOrd="0" presId="urn:microsoft.com/office/officeart/2005/8/layout/hList9"/>
    <dgm:cxn modelId="{1B2465D6-0B22-4C8D-B72C-B3B276108675}" srcId="{AEF30408-95EF-4BD7-94AE-D1EC918B6845}" destId="{BB7F2DB2-4938-4B4C-B057-9DBF19F9F02C}" srcOrd="1" destOrd="0" parTransId="{2367F228-9305-4083-A6A7-92B77A5A6A5F}" sibTransId="{54FE5201-F3B8-40D4-8DBD-A5488D08351B}"/>
    <dgm:cxn modelId="{42AC567C-78D2-4F44-92E3-F0458F324572}" srcId="{D034A7D7-40F4-41FE-8FE5-BD5F24FB15CE}" destId="{C8585EC7-6820-467D-9EEF-5812CF383508}" srcOrd="3" destOrd="0" parTransId="{2A4EC910-B44D-426B-AA94-0881ECA4D551}" sibTransId="{ECA445B8-84FB-4448-8690-346D9C801A50}"/>
    <dgm:cxn modelId="{2CFAB78D-6DB3-4038-909E-07EDDBE7B7E2}" srcId="{29204CBF-FD1E-47D0-9810-EECF61C183D5}" destId="{316ED0E2-FA2D-4CC9-8365-9F8780D0F611}" srcOrd="0" destOrd="0" parTransId="{303270B3-D689-4D96-ABD7-DF73A5719D91}" sibTransId="{B47A6B5F-604F-4C43-9A3F-97D74CB34743}"/>
    <dgm:cxn modelId="{F961D88C-E0FA-4F52-AD5D-1E3F9F94878C}" srcId="{C8585EC7-6820-467D-9EEF-5812CF383508}" destId="{CD02F252-A1FE-471E-8282-18C7D62430B5}" srcOrd="3" destOrd="0" parTransId="{6D9F200F-1B67-4AAD-9390-CC316E2BBA83}" sibTransId="{014748D5-9DDC-4095-8DF8-F610E5239B13}"/>
    <dgm:cxn modelId="{C86A323A-1965-43FB-B1A0-55BD7A87D9DE}" type="presOf" srcId="{0D37D1C0-1217-4F2D-B8A8-E30F0312790D}" destId="{AB2B4F39-9878-4622-BEE9-FCBDDD73FF4D}" srcOrd="1" destOrd="0" presId="urn:microsoft.com/office/officeart/2005/8/layout/hList9"/>
    <dgm:cxn modelId="{F8F19180-B7B3-4C8E-ADD2-30034AACD479}" type="presOf" srcId="{7C83B074-92B1-40BA-B97B-6541CEEA82E0}" destId="{F15AF7BB-CDFC-41BC-A648-1F0D22906C48}" srcOrd="1" destOrd="0" presId="urn:microsoft.com/office/officeart/2005/8/layout/hList9"/>
    <dgm:cxn modelId="{D645A96E-24D1-4ADD-847F-3616A1A4197E}" type="presOf" srcId="{316ED0E2-FA2D-4CC9-8365-9F8780D0F611}" destId="{FA1615EF-D7AC-4927-8B87-70031DD23F76}" srcOrd="0" destOrd="0" presId="urn:microsoft.com/office/officeart/2005/8/layout/hList9"/>
    <dgm:cxn modelId="{48329B1F-F29B-41E0-84D9-786DBED893F4}" type="presOf" srcId="{440D08C8-30FB-464A-9AEC-5ACD849EAF4A}" destId="{6BF401AA-7F53-4CD3-8BC3-9D4E22E62B75}" srcOrd="0" destOrd="0" presId="urn:microsoft.com/office/officeart/2005/8/layout/hList9"/>
    <dgm:cxn modelId="{36954E47-A71C-4912-B5AC-D6B958BF271C}" srcId="{D034A7D7-40F4-41FE-8FE5-BD5F24FB15CE}" destId="{AEF30408-95EF-4BD7-94AE-D1EC918B6845}" srcOrd="2" destOrd="0" parTransId="{A96DF2BB-53EF-40DE-A5D0-8929870138C3}" sibTransId="{FF1FCEF3-A68A-40CF-AC55-1C3DEB88683A}"/>
    <dgm:cxn modelId="{E6944DD6-3D37-4FB5-A17F-1B7EA603D721}" type="presOf" srcId="{D034A7D7-40F4-41FE-8FE5-BD5F24FB15CE}" destId="{AB90E81D-F91C-4A34-9E70-82F09E5CF29A}" srcOrd="0" destOrd="0" presId="urn:microsoft.com/office/officeart/2005/8/layout/hList9"/>
    <dgm:cxn modelId="{0D0B1D3D-BF88-45BC-9B34-A73272DBD074}" type="presOf" srcId="{CD02F252-A1FE-471E-8282-18C7D62430B5}" destId="{1F4BD268-737B-45AA-8326-E31BD1914749}" srcOrd="0" destOrd="0" presId="urn:microsoft.com/office/officeart/2005/8/layout/hList9"/>
    <dgm:cxn modelId="{35C66DFD-1E91-4AD3-8206-0D33FD7ABA02}" srcId="{D034A7D7-40F4-41FE-8FE5-BD5F24FB15CE}" destId="{440D08C8-30FB-464A-9AEC-5ACD849EAF4A}" srcOrd="4" destOrd="0" parTransId="{A783F0FA-9BA5-483E-8A96-0C633D4017B4}" sibTransId="{35AC3D73-9B9B-44B3-BC37-C5DAC088418B}"/>
    <dgm:cxn modelId="{C94DF74A-D8D3-4B15-B87E-8E7280567412}" srcId="{C8585EC7-6820-467D-9EEF-5812CF383508}" destId="{0D37D1C0-1217-4F2D-B8A8-E30F0312790D}" srcOrd="4" destOrd="0" parTransId="{13BC25B9-DE7A-4B69-8E10-CF685367D945}" sibTransId="{A6AF4CBB-E770-4270-A89E-099594CE34A9}"/>
    <dgm:cxn modelId="{55930E90-BA33-4815-A39C-FF11238FF8DC}" srcId="{AEF30408-95EF-4BD7-94AE-D1EC918B6845}" destId="{60C5C607-4F49-4BAC-805F-01187813898D}" srcOrd="3" destOrd="0" parTransId="{0D591E02-F9EF-4C56-BF89-077E1EB20D68}" sibTransId="{809D05A3-DD04-438E-A00D-25C51C049B32}"/>
    <dgm:cxn modelId="{3214BDFB-4D23-4B55-B101-68A2BC9E16B3}" type="presOf" srcId="{DE68B071-CF85-4520-A17D-2C98F233F2F5}" destId="{B04D372E-E96E-4C20-AA31-F6462EFB39D7}" srcOrd="1" destOrd="0" presId="urn:microsoft.com/office/officeart/2005/8/layout/hList9"/>
    <dgm:cxn modelId="{A2D743B1-C5B9-4ED5-B388-E60D5D5A0994}" srcId="{AEF30408-95EF-4BD7-94AE-D1EC918B6845}" destId="{4807D37F-F42F-42A6-AF61-A3BB9B574512}" srcOrd="2" destOrd="0" parTransId="{6108A1AF-87AD-4799-A2C0-477DE40B0313}" sibTransId="{B0D41996-988E-4EBF-87D9-23F305D56C3E}"/>
    <dgm:cxn modelId="{12DB07A8-06C5-45D8-B6D6-6C427A218025}" type="presOf" srcId="{BB7F2DB2-4938-4B4C-B057-9DBF19F9F02C}" destId="{BB8EF1DD-7072-4445-96A5-0835C76209BF}" srcOrd="0" destOrd="0" presId="urn:microsoft.com/office/officeart/2005/8/layout/hList9"/>
    <dgm:cxn modelId="{99C6D798-B103-4A76-A8DF-AABE08C353D4}" srcId="{440D08C8-30FB-464A-9AEC-5ACD849EAF4A}" destId="{DE68B071-CF85-4520-A17D-2C98F233F2F5}" srcOrd="4" destOrd="0" parTransId="{F22FB603-EF7D-428F-812C-37A4A76B1064}" sibTransId="{DA0A6E3A-6A77-4C57-AF55-1F08DAE942EE}"/>
    <dgm:cxn modelId="{2C3EA2BE-5188-428E-B95E-245575B5052E}" srcId="{C8585EC7-6820-467D-9EEF-5812CF383508}" destId="{8FE2DFFC-6173-4CC0-B6F6-FDB5A28E81D0}" srcOrd="0" destOrd="0" parTransId="{BF0AD7BE-D02D-4CE9-9A3F-32579582F623}" sibTransId="{9D1FB722-082F-4C1F-8628-9787272BF24B}"/>
    <dgm:cxn modelId="{7CDEAAC9-FB35-4DE9-93C6-F3409ECC8D70}" type="presOf" srcId="{41911795-AF77-4FFB-95AE-6E3078719C01}" destId="{E2149B29-6E3E-4F89-970D-24FF9E7518E7}" srcOrd="1" destOrd="0" presId="urn:microsoft.com/office/officeart/2005/8/layout/hList9"/>
    <dgm:cxn modelId="{3BD859AC-0824-44F6-82EF-C3D9740BA15B}" srcId="{D034A7D7-40F4-41FE-8FE5-BD5F24FB15CE}" destId="{4E7A3B9E-6908-4FFF-8EE7-BF6395D7A10F}" srcOrd="1" destOrd="0" parTransId="{9B06F1C3-48BD-4875-9FF4-E80B166C8EE5}" sibTransId="{34809DF5-7446-4729-BB79-B32D18EC46B7}"/>
    <dgm:cxn modelId="{917E1F0D-94E9-4C3A-A73B-EE1AE688403B}" type="presOf" srcId="{186D2559-4F6F-4C99-AB5D-A963238DB49A}" destId="{0578384F-C45F-49C5-8FB4-4D13509083F3}" srcOrd="0" destOrd="0" presId="urn:microsoft.com/office/officeart/2005/8/layout/hList9"/>
    <dgm:cxn modelId="{EE9C91A6-9ABA-4394-BD29-C4B09555C778}" type="presOf" srcId="{BB7F2DB2-4938-4B4C-B057-9DBF19F9F02C}" destId="{D652A631-80AC-4FDE-82F1-E25E5B593103}" srcOrd="1" destOrd="0" presId="urn:microsoft.com/office/officeart/2005/8/layout/hList9"/>
    <dgm:cxn modelId="{5175F7EF-1517-45A0-B2A3-BD555FD5F15E}" type="presParOf" srcId="{AB90E81D-F91C-4A34-9E70-82F09E5CF29A}" destId="{B10B7DE0-4E9D-4E68-BCF7-5B840B9DA7CC}" srcOrd="0" destOrd="0" presId="urn:microsoft.com/office/officeart/2005/8/layout/hList9"/>
    <dgm:cxn modelId="{0E3AD289-7173-4D98-9ED3-18935372A9FE}" type="presParOf" srcId="{AB90E81D-F91C-4A34-9E70-82F09E5CF29A}" destId="{948D8902-C10C-421D-A605-54C7761C4EA4}" srcOrd="1" destOrd="0" presId="urn:microsoft.com/office/officeart/2005/8/layout/hList9"/>
    <dgm:cxn modelId="{59884EB4-6066-4BC1-8C2B-5C4E1595D63B}" type="presParOf" srcId="{948D8902-C10C-421D-A605-54C7761C4EA4}" destId="{BA42CAAD-4A38-44C9-80BD-F37E4FE8A568}" srcOrd="0" destOrd="0" presId="urn:microsoft.com/office/officeart/2005/8/layout/hList9"/>
    <dgm:cxn modelId="{EF37633F-C640-45BF-BACF-44F37C4A45F5}" type="presParOf" srcId="{948D8902-C10C-421D-A605-54C7761C4EA4}" destId="{2EC3BA45-7CC2-4E76-BF17-23FA101D6E1E}" srcOrd="1" destOrd="0" presId="urn:microsoft.com/office/officeart/2005/8/layout/hList9"/>
    <dgm:cxn modelId="{C351FF0E-AA6B-4887-8B8D-B0BF25357E02}" type="presParOf" srcId="{2EC3BA45-7CC2-4E76-BF17-23FA101D6E1E}" destId="{FA1615EF-D7AC-4927-8B87-70031DD23F76}" srcOrd="0" destOrd="0" presId="urn:microsoft.com/office/officeart/2005/8/layout/hList9"/>
    <dgm:cxn modelId="{E2094A16-A221-417B-B97C-921078158C81}" type="presParOf" srcId="{2EC3BA45-7CC2-4E76-BF17-23FA101D6E1E}" destId="{DCBA0300-394A-417E-8E2B-0570259AF0DE}" srcOrd="1" destOrd="0" presId="urn:microsoft.com/office/officeart/2005/8/layout/hList9"/>
    <dgm:cxn modelId="{8039BD2A-E7B3-4ACC-873E-1690A507C93D}" type="presParOf" srcId="{AB90E81D-F91C-4A34-9E70-82F09E5CF29A}" destId="{C8A4967F-AE74-40C3-A31D-886102EE4BFF}" srcOrd="2" destOrd="0" presId="urn:microsoft.com/office/officeart/2005/8/layout/hList9"/>
    <dgm:cxn modelId="{7AFF912D-7D08-4B5A-AA4D-D45108C241EA}" type="presParOf" srcId="{AB90E81D-F91C-4A34-9E70-82F09E5CF29A}" destId="{8E7A3A97-EF12-4A9F-A7B6-97E6978AC74E}" srcOrd="3" destOrd="0" presId="urn:microsoft.com/office/officeart/2005/8/layout/hList9"/>
    <dgm:cxn modelId="{8BCFF842-CE87-4AD2-AA73-5BCDD3019239}" type="presParOf" srcId="{AB90E81D-F91C-4A34-9E70-82F09E5CF29A}" destId="{F2CE1C4D-85A0-4736-BDA5-14F0740A5066}" srcOrd="4" destOrd="0" presId="urn:microsoft.com/office/officeart/2005/8/layout/hList9"/>
    <dgm:cxn modelId="{28CA11DB-BD64-4826-BD2A-34534434ECBE}" type="presParOf" srcId="{AB90E81D-F91C-4A34-9E70-82F09E5CF29A}" destId="{0A959FDB-ACAD-4202-B199-A429475B8C49}" srcOrd="5" destOrd="0" presId="urn:microsoft.com/office/officeart/2005/8/layout/hList9"/>
    <dgm:cxn modelId="{4F790FF3-9483-4C1C-8867-7A78CC069EF0}" type="presParOf" srcId="{AB90E81D-F91C-4A34-9E70-82F09E5CF29A}" destId="{775294EE-F339-4DEB-9CEB-EA2B013A68C7}" srcOrd="6" destOrd="0" presId="urn:microsoft.com/office/officeart/2005/8/layout/hList9"/>
    <dgm:cxn modelId="{CB86B709-505E-422B-8D0F-E0D028F7908C}" type="presParOf" srcId="{775294EE-F339-4DEB-9CEB-EA2B013A68C7}" destId="{ECC3A5C1-BBA3-40A7-854D-E2E61CF00CC3}" srcOrd="0" destOrd="0" presId="urn:microsoft.com/office/officeart/2005/8/layout/hList9"/>
    <dgm:cxn modelId="{B49C51EA-9D09-40B5-8C75-7AEEEBB15461}" type="presParOf" srcId="{775294EE-F339-4DEB-9CEB-EA2B013A68C7}" destId="{313225ED-0876-4D46-A561-3152BBA172BB}" srcOrd="1" destOrd="0" presId="urn:microsoft.com/office/officeart/2005/8/layout/hList9"/>
    <dgm:cxn modelId="{3237CF4D-D7F3-476F-B76C-C40B5D7ABDBD}" type="presParOf" srcId="{313225ED-0876-4D46-A561-3152BBA172BB}" destId="{0578384F-C45F-49C5-8FB4-4D13509083F3}" srcOrd="0" destOrd="0" presId="urn:microsoft.com/office/officeart/2005/8/layout/hList9"/>
    <dgm:cxn modelId="{13BA51DE-92BB-43D9-A3D9-C7328B88D04E}" type="presParOf" srcId="{313225ED-0876-4D46-A561-3152BBA172BB}" destId="{78A18C25-919A-4C43-8FA3-AFC102C3F476}" srcOrd="1" destOrd="0" presId="urn:microsoft.com/office/officeart/2005/8/layout/hList9"/>
    <dgm:cxn modelId="{40D69645-C982-4911-9EF6-CD7BA2ABA065}" type="presParOf" srcId="{775294EE-F339-4DEB-9CEB-EA2B013A68C7}" destId="{335B0311-DC15-4AA4-A863-2DF8D8740BE2}" srcOrd="2" destOrd="0" presId="urn:microsoft.com/office/officeart/2005/8/layout/hList9"/>
    <dgm:cxn modelId="{E38B4B0A-63F6-4786-9DB7-F8D2C647A8C5}" type="presParOf" srcId="{335B0311-DC15-4AA4-A863-2DF8D8740BE2}" destId="{A5A1B32C-3C03-4E47-8AE7-7B839D5932B8}" srcOrd="0" destOrd="0" presId="urn:microsoft.com/office/officeart/2005/8/layout/hList9"/>
    <dgm:cxn modelId="{102A01D9-B0F4-4FAA-80B1-7E16EF0C8F4F}" type="presParOf" srcId="{335B0311-DC15-4AA4-A863-2DF8D8740BE2}" destId="{A9C7638C-51E6-4CE0-9AB4-A0323160B94D}" srcOrd="1" destOrd="0" presId="urn:microsoft.com/office/officeart/2005/8/layout/hList9"/>
    <dgm:cxn modelId="{B22C7D12-7E4C-4C21-A4DC-080A968B679D}" type="presParOf" srcId="{AB90E81D-F91C-4A34-9E70-82F09E5CF29A}" destId="{C354FDAF-13B6-4692-B1F2-FA943560C5F4}" srcOrd="7" destOrd="0" presId="urn:microsoft.com/office/officeart/2005/8/layout/hList9"/>
    <dgm:cxn modelId="{46454E44-97FC-4C04-919A-2F26426B5B02}" type="presParOf" srcId="{AB90E81D-F91C-4A34-9E70-82F09E5CF29A}" destId="{CFCB1987-CCF3-4C6A-88B9-C036EA29C773}" srcOrd="8" destOrd="0" presId="urn:microsoft.com/office/officeart/2005/8/layout/hList9"/>
    <dgm:cxn modelId="{0190F88C-5DA5-4E7C-B658-ADE8FAF1D318}" type="presParOf" srcId="{AB90E81D-F91C-4A34-9E70-82F09E5CF29A}" destId="{E0342E92-D4FE-4D12-9043-9D4BACDFA8B1}" srcOrd="9" destOrd="0" presId="urn:microsoft.com/office/officeart/2005/8/layout/hList9"/>
    <dgm:cxn modelId="{C85E95B5-0A57-4D87-B595-13A5EB677A43}" type="presParOf" srcId="{AB90E81D-F91C-4A34-9E70-82F09E5CF29A}" destId="{6F22F6AA-B19F-4E4E-A606-4F7E4DFE5397}" srcOrd="10" destOrd="0" presId="urn:microsoft.com/office/officeart/2005/8/layout/hList9"/>
    <dgm:cxn modelId="{3A5685F8-7645-42E3-B84A-E94354FDD520}" type="presParOf" srcId="{AB90E81D-F91C-4A34-9E70-82F09E5CF29A}" destId="{E6B9022B-DDF6-4606-A387-F91893E00421}" srcOrd="11" destOrd="0" presId="urn:microsoft.com/office/officeart/2005/8/layout/hList9"/>
    <dgm:cxn modelId="{28B60FCF-E0ED-49FD-9EAB-A43F1E559842}" type="presParOf" srcId="{E6B9022B-DDF6-4606-A387-F91893E00421}" destId="{80413C97-2EC7-4A10-B0AF-A2AFA7663186}" srcOrd="0" destOrd="0" presId="urn:microsoft.com/office/officeart/2005/8/layout/hList9"/>
    <dgm:cxn modelId="{9C8EEF7D-3F57-4CD8-BDC4-80F46369E998}" type="presParOf" srcId="{E6B9022B-DDF6-4606-A387-F91893E00421}" destId="{627AF4D3-2AEE-43AB-BC4C-F0F19B883374}" srcOrd="1" destOrd="0" presId="urn:microsoft.com/office/officeart/2005/8/layout/hList9"/>
    <dgm:cxn modelId="{3470AC4E-60F7-48C7-BBF5-C5BA9AF5B33A}" type="presParOf" srcId="{627AF4D3-2AEE-43AB-BC4C-F0F19B883374}" destId="{7F8C749D-EA59-487A-AF02-735F385780FF}" srcOrd="0" destOrd="0" presId="urn:microsoft.com/office/officeart/2005/8/layout/hList9"/>
    <dgm:cxn modelId="{B1E9858D-6E2C-4C58-BF73-C247DF07A78C}" type="presParOf" srcId="{627AF4D3-2AEE-43AB-BC4C-F0F19B883374}" destId="{F15AF7BB-CDFC-41BC-A648-1F0D22906C48}" srcOrd="1" destOrd="0" presId="urn:microsoft.com/office/officeart/2005/8/layout/hList9"/>
    <dgm:cxn modelId="{EE515E4C-CF58-41E7-A931-D99CAA8A229D}" type="presParOf" srcId="{E6B9022B-DDF6-4606-A387-F91893E00421}" destId="{C4DA222F-2635-4F89-A4C0-BE045079EC89}" srcOrd="2" destOrd="0" presId="urn:microsoft.com/office/officeart/2005/8/layout/hList9"/>
    <dgm:cxn modelId="{464141D8-F722-4BA6-A912-7FA12465219C}" type="presParOf" srcId="{C4DA222F-2635-4F89-A4C0-BE045079EC89}" destId="{BB8EF1DD-7072-4445-96A5-0835C76209BF}" srcOrd="0" destOrd="0" presId="urn:microsoft.com/office/officeart/2005/8/layout/hList9"/>
    <dgm:cxn modelId="{532F25A9-FCF9-45DF-AADA-6FDFE29CC233}" type="presParOf" srcId="{C4DA222F-2635-4F89-A4C0-BE045079EC89}" destId="{D652A631-80AC-4FDE-82F1-E25E5B593103}" srcOrd="1" destOrd="0" presId="urn:microsoft.com/office/officeart/2005/8/layout/hList9"/>
    <dgm:cxn modelId="{167C3507-EC5C-4D6A-9964-3AFCFA0D1FAD}" type="presParOf" srcId="{E6B9022B-DDF6-4606-A387-F91893E00421}" destId="{D7764351-FB0A-44DD-819F-162133AEAC37}" srcOrd="3" destOrd="0" presId="urn:microsoft.com/office/officeart/2005/8/layout/hList9"/>
    <dgm:cxn modelId="{45A838CB-5E6F-413A-B983-FCA46E15029C}" type="presParOf" srcId="{D7764351-FB0A-44DD-819F-162133AEAC37}" destId="{198C39CC-82FA-4263-A5F4-53DEA70B2A82}" srcOrd="0" destOrd="0" presId="urn:microsoft.com/office/officeart/2005/8/layout/hList9"/>
    <dgm:cxn modelId="{C5620CB6-4A85-42C2-9184-6AE746E92FF5}" type="presParOf" srcId="{D7764351-FB0A-44DD-819F-162133AEAC37}" destId="{0BEECD19-B96A-4372-A864-A4B8E0AA9C18}" srcOrd="1" destOrd="0" presId="urn:microsoft.com/office/officeart/2005/8/layout/hList9"/>
    <dgm:cxn modelId="{091A00EA-09D5-4CCC-BC36-F54662161102}" type="presParOf" srcId="{E6B9022B-DDF6-4606-A387-F91893E00421}" destId="{F9516130-A9F7-457C-81E5-5C4F6DC22DA3}" srcOrd="4" destOrd="0" presId="urn:microsoft.com/office/officeart/2005/8/layout/hList9"/>
    <dgm:cxn modelId="{815BDCDF-9186-47BF-ACC0-9A6A9CC1AEB9}" type="presParOf" srcId="{F9516130-A9F7-457C-81E5-5C4F6DC22DA3}" destId="{A2387A2B-3FF5-40E8-9C77-2497887530FE}" srcOrd="0" destOrd="0" presId="urn:microsoft.com/office/officeart/2005/8/layout/hList9"/>
    <dgm:cxn modelId="{D6B045C6-9C3A-45F0-96AD-4665CC9F4C2E}" type="presParOf" srcId="{F9516130-A9F7-457C-81E5-5C4F6DC22DA3}" destId="{04455E75-907E-4964-82E0-3EE0CD346BAB}" srcOrd="1" destOrd="0" presId="urn:microsoft.com/office/officeart/2005/8/layout/hList9"/>
    <dgm:cxn modelId="{FC937C8D-5DCA-4AEB-9D33-8C3A7D171794}" type="presParOf" srcId="{AB90E81D-F91C-4A34-9E70-82F09E5CF29A}" destId="{FF483450-C0F9-407D-A37A-0EDDED51C9F2}" srcOrd="12" destOrd="0" presId="urn:microsoft.com/office/officeart/2005/8/layout/hList9"/>
    <dgm:cxn modelId="{9DF2591F-D37E-4DFF-88CA-CE711971CF15}" type="presParOf" srcId="{AB90E81D-F91C-4A34-9E70-82F09E5CF29A}" destId="{6BA0CD86-C683-4EFD-B808-9AA9611F8FF1}" srcOrd="13" destOrd="0" presId="urn:microsoft.com/office/officeart/2005/8/layout/hList9"/>
    <dgm:cxn modelId="{101BAD99-2C5E-4963-9E65-D9B43F26D913}" type="presParOf" srcId="{AB90E81D-F91C-4A34-9E70-82F09E5CF29A}" destId="{1C48BCE7-215B-4F9F-B692-8571527E234C}" srcOrd="14" destOrd="0" presId="urn:microsoft.com/office/officeart/2005/8/layout/hList9"/>
    <dgm:cxn modelId="{14A128D7-FB0C-4D01-AF3A-9AAA86DEFE26}" type="presParOf" srcId="{AB90E81D-F91C-4A34-9E70-82F09E5CF29A}" destId="{A779703C-C88A-4810-907A-973C76B95CCE}" srcOrd="15" destOrd="0" presId="urn:microsoft.com/office/officeart/2005/8/layout/hList9"/>
    <dgm:cxn modelId="{9160B953-719B-41C0-83D2-C7D25E5B4DDD}" type="presParOf" srcId="{AB90E81D-F91C-4A34-9E70-82F09E5CF29A}" destId="{B2E719F1-96CB-4248-9C94-9461FCEAB4F3}" srcOrd="16" destOrd="0" presId="urn:microsoft.com/office/officeart/2005/8/layout/hList9"/>
    <dgm:cxn modelId="{7526A0C3-EAC2-4012-9E67-7F135CA74AEC}" type="presParOf" srcId="{B2E719F1-96CB-4248-9C94-9461FCEAB4F3}" destId="{717EE93B-7425-4325-B426-6B6A5B14AEC1}" srcOrd="0" destOrd="0" presId="urn:microsoft.com/office/officeart/2005/8/layout/hList9"/>
    <dgm:cxn modelId="{98998CF8-B7FB-41A1-97EF-D4993630CB8A}" type="presParOf" srcId="{B2E719F1-96CB-4248-9C94-9461FCEAB4F3}" destId="{E742FAC2-F790-4EC0-AB49-6D14FB2FCE6C}" srcOrd="1" destOrd="0" presId="urn:microsoft.com/office/officeart/2005/8/layout/hList9"/>
    <dgm:cxn modelId="{6978452B-43F2-45C3-8B72-42516CE9F66D}" type="presParOf" srcId="{E742FAC2-F790-4EC0-AB49-6D14FB2FCE6C}" destId="{16C5DF77-9EBA-4366-B1AE-54ADB9DCD7AE}" srcOrd="0" destOrd="0" presId="urn:microsoft.com/office/officeart/2005/8/layout/hList9"/>
    <dgm:cxn modelId="{EE8D0223-3826-4915-896A-DBE6883D3941}" type="presParOf" srcId="{E742FAC2-F790-4EC0-AB49-6D14FB2FCE6C}" destId="{D406BCF1-E231-4665-8A43-7AB07C99AA13}" srcOrd="1" destOrd="0" presId="urn:microsoft.com/office/officeart/2005/8/layout/hList9"/>
    <dgm:cxn modelId="{3CB2C81C-9B5B-49E5-967E-9D1207A39F91}" type="presParOf" srcId="{B2E719F1-96CB-4248-9C94-9461FCEAB4F3}" destId="{BB426C5C-BD2A-4B2A-873E-8334175E32F1}" srcOrd="2" destOrd="0" presId="urn:microsoft.com/office/officeart/2005/8/layout/hList9"/>
    <dgm:cxn modelId="{12AEB4EA-30F0-4461-9F6B-6D3687BA269B}" type="presParOf" srcId="{BB426C5C-BD2A-4B2A-873E-8334175E32F1}" destId="{D3095F85-3417-42B3-9021-BEF86B1D3C36}" srcOrd="0" destOrd="0" presId="urn:microsoft.com/office/officeart/2005/8/layout/hList9"/>
    <dgm:cxn modelId="{A48A830F-E612-4D2B-B110-45DE3A3899A3}" type="presParOf" srcId="{BB426C5C-BD2A-4B2A-873E-8334175E32F1}" destId="{E2149B29-6E3E-4F89-970D-24FF9E7518E7}" srcOrd="1" destOrd="0" presId="urn:microsoft.com/office/officeart/2005/8/layout/hList9"/>
    <dgm:cxn modelId="{E90A37F0-70A3-4007-8662-4F7E6B70A1A7}" type="presParOf" srcId="{B2E719F1-96CB-4248-9C94-9461FCEAB4F3}" destId="{AC38BA62-0DD2-4EF5-9206-4E81A33C41DB}" srcOrd="3" destOrd="0" presId="urn:microsoft.com/office/officeart/2005/8/layout/hList9"/>
    <dgm:cxn modelId="{656307E6-7CB2-4384-8467-C36A5DFB4347}" type="presParOf" srcId="{AC38BA62-0DD2-4EF5-9206-4E81A33C41DB}" destId="{2644AD89-1E03-4540-9812-135ABD316EFB}" srcOrd="0" destOrd="0" presId="urn:microsoft.com/office/officeart/2005/8/layout/hList9"/>
    <dgm:cxn modelId="{32A0F0C7-6B9B-4436-BE8D-1105146F96C7}" type="presParOf" srcId="{AC38BA62-0DD2-4EF5-9206-4E81A33C41DB}" destId="{0C77142A-A9B7-48A5-9383-3FF0F03B9F9B}" srcOrd="1" destOrd="0" presId="urn:microsoft.com/office/officeart/2005/8/layout/hList9"/>
    <dgm:cxn modelId="{E69D87E6-E52F-4550-B5EF-4A38C1115A11}" type="presParOf" srcId="{B2E719F1-96CB-4248-9C94-9461FCEAB4F3}" destId="{D5BFA7F5-0F7F-441F-BCC5-6185B5B99328}" srcOrd="4" destOrd="0" presId="urn:microsoft.com/office/officeart/2005/8/layout/hList9"/>
    <dgm:cxn modelId="{6B8BE5CA-B228-43EB-AB7A-0F01A8E26124}" type="presParOf" srcId="{D5BFA7F5-0F7F-441F-BCC5-6185B5B99328}" destId="{1F4BD268-737B-45AA-8326-E31BD1914749}" srcOrd="0" destOrd="0" presId="urn:microsoft.com/office/officeart/2005/8/layout/hList9"/>
    <dgm:cxn modelId="{0234B110-AA68-447E-BAC0-3B2DD83DCA64}" type="presParOf" srcId="{D5BFA7F5-0F7F-441F-BCC5-6185B5B99328}" destId="{D6A0497F-CA7D-4241-A22C-5ABD7A6F2157}" srcOrd="1" destOrd="0" presId="urn:microsoft.com/office/officeart/2005/8/layout/hList9"/>
    <dgm:cxn modelId="{15964AD5-101E-4DCE-88A5-DCC45E6D6002}" type="presParOf" srcId="{B2E719F1-96CB-4248-9C94-9461FCEAB4F3}" destId="{DFB86938-C6D0-4EE1-859B-12DCE01378E7}" srcOrd="5" destOrd="0" presId="urn:microsoft.com/office/officeart/2005/8/layout/hList9"/>
    <dgm:cxn modelId="{F7F0BEF6-6246-4232-B8F3-CE9B3234CEF8}" type="presParOf" srcId="{DFB86938-C6D0-4EE1-859B-12DCE01378E7}" destId="{672150A3-2952-4B89-A4E5-E8083495F5AF}" srcOrd="0" destOrd="0" presId="urn:microsoft.com/office/officeart/2005/8/layout/hList9"/>
    <dgm:cxn modelId="{2D49F8A3-F775-4A8D-BE2F-4D109FFE7863}" type="presParOf" srcId="{DFB86938-C6D0-4EE1-859B-12DCE01378E7}" destId="{AB2B4F39-9878-4622-BEE9-FCBDDD73FF4D}" srcOrd="1" destOrd="0" presId="urn:microsoft.com/office/officeart/2005/8/layout/hList9"/>
    <dgm:cxn modelId="{F3F2C462-8485-4D88-B6B7-229627DC1298}" type="presParOf" srcId="{AB90E81D-F91C-4A34-9E70-82F09E5CF29A}" destId="{1394CE9F-CDDE-4CA1-BF3C-9461926E76A9}" srcOrd="17" destOrd="0" presId="urn:microsoft.com/office/officeart/2005/8/layout/hList9"/>
    <dgm:cxn modelId="{17597B7E-B00E-4870-BF52-ED342F4C8F6C}" type="presParOf" srcId="{AB90E81D-F91C-4A34-9E70-82F09E5CF29A}" destId="{C66058A2-36C8-46E5-9418-D3AA33B64C68}" srcOrd="18" destOrd="0" presId="urn:microsoft.com/office/officeart/2005/8/layout/hList9"/>
    <dgm:cxn modelId="{BEB14771-5AE3-4330-90B3-1C4C15823DAF}" type="presParOf" srcId="{AB90E81D-F91C-4A34-9E70-82F09E5CF29A}" destId="{49C998EB-592E-43C3-88C2-1244E23A7028}" srcOrd="19" destOrd="0" presId="urn:microsoft.com/office/officeart/2005/8/layout/hList9"/>
    <dgm:cxn modelId="{94E7177F-7C26-4DFE-9526-BE11B898C571}" type="presParOf" srcId="{AB90E81D-F91C-4A34-9E70-82F09E5CF29A}" destId="{2A51BAEB-0EBF-422E-BC47-E8E7281AE2F2}" srcOrd="20" destOrd="0" presId="urn:microsoft.com/office/officeart/2005/8/layout/hList9"/>
    <dgm:cxn modelId="{32D6A81E-05C2-402A-B610-1B0657D654D7}" type="presParOf" srcId="{AB90E81D-F91C-4A34-9E70-82F09E5CF29A}" destId="{B9FEEC39-E94E-47F7-9D2A-0E670F9B2FF1}" srcOrd="21" destOrd="0" presId="urn:microsoft.com/office/officeart/2005/8/layout/hList9"/>
    <dgm:cxn modelId="{0F98F4CF-CE38-4DBF-B277-4BD65A67FD26}" type="presParOf" srcId="{B9FEEC39-E94E-47F7-9D2A-0E670F9B2FF1}" destId="{AE23BDA5-2566-4244-97F4-66CDBCF03508}" srcOrd="0" destOrd="0" presId="urn:microsoft.com/office/officeart/2005/8/layout/hList9"/>
    <dgm:cxn modelId="{C585DCC4-A0CE-4A44-9310-CB47BC9CD2A0}" type="presParOf" srcId="{B9FEEC39-E94E-47F7-9D2A-0E670F9B2FF1}" destId="{A736744E-9EAC-4B7A-8F06-4B005A653A09}" srcOrd="1" destOrd="0" presId="urn:microsoft.com/office/officeart/2005/8/layout/hList9"/>
    <dgm:cxn modelId="{1EFE74A3-D417-4574-BBD1-BA33B630D221}" type="presParOf" srcId="{A736744E-9EAC-4B7A-8F06-4B005A653A09}" destId="{C3CFD48C-9D42-4FE7-8F01-6553035A2110}" srcOrd="0" destOrd="0" presId="urn:microsoft.com/office/officeart/2005/8/layout/hList9"/>
    <dgm:cxn modelId="{76DA692B-838D-4C5F-9270-4B99A3DC8B4C}" type="presParOf" srcId="{A736744E-9EAC-4B7A-8F06-4B005A653A09}" destId="{ECA545A8-1C95-4D6F-9BB7-1FB888431456}" srcOrd="1" destOrd="0" presId="urn:microsoft.com/office/officeart/2005/8/layout/hList9"/>
    <dgm:cxn modelId="{064F7635-2BC0-4A18-8882-3B4169630821}" type="presParOf" srcId="{B9FEEC39-E94E-47F7-9D2A-0E670F9B2FF1}" destId="{CE6D7FF9-48E1-41BE-B9DE-4CDF9E32204F}" srcOrd="2" destOrd="0" presId="urn:microsoft.com/office/officeart/2005/8/layout/hList9"/>
    <dgm:cxn modelId="{098E2F8C-650D-4DC1-8019-45E500A32D2F}" type="presParOf" srcId="{CE6D7FF9-48E1-41BE-B9DE-4CDF9E32204F}" destId="{5802897B-56EE-4984-8D39-5AA05A7B0E4E}" srcOrd="0" destOrd="0" presId="urn:microsoft.com/office/officeart/2005/8/layout/hList9"/>
    <dgm:cxn modelId="{AF83B99D-27A4-4ED6-87B6-D0AD898506C9}" type="presParOf" srcId="{CE6D7FF9-48E1-41BE-B9DE-4CDF9E32204F}" destId="{FF14C7A4-84D4-4700-BD9B-358EBD5800EE}" srcOrd="1" destOrd="0" presId="urn:microsoft.com/office/officeart/2005/8/layout/hList9"/>
    <dgm:cxn modelId="{1A91D6A0-E77F-4EDA-9691-277BFD66DA95}" type="presParOf" srcId="{B9FEEC39-E94E-47F7-9D2A-0E670F9B2FF1}" destId="{3FD72735-ECBA-417A-9512-DA9A12C87115}" srcOrd="3" destOrd="0" presId="urn:microsoft.com/office/officeart/2005/8/layout/hList9"/>
    <dgm:cxn modelId="{3F5BECFC-81E3-40EB-87BF-B78C41D1E14B}" type="presParOf" srcId="{3FD72735-ECBA-417A-9512-DA9A12C87115}" destId="{EC550F48-481E-497F-BD5E-299A43E7D4BD}" srcOrd="0" destOrd="0" presId="urn:microsoft.com/office/officeart/2005/8/layout/hList9"/>
    <dgm:cxn modelId="{712511ED-312A-4D13-9B78-F6941A05F0BC}" type="presParOf" srcId="{3FD72735-ECBA-417A-9512-DA9A12C87115}" destId="{D74943C9-0779-434F-A3E0-B69FF85AC778}" srcOrd="1" destOrd="0" presId="urn:microsoft.com/office/officeart/2005/8/layout/hList9"/>
    <dgm:cxn modelId="{E37CC7A9-B549-4A05-8D90-335C49EE9827}" type="presParOf" srcId="{B9FEEC39-E94E-47F7-9D2A-0E670F9B2FF1}" destId="{A66AA769-AC51-4B4B-A777-3104EFCFAE5C}" srcOrd="4" destOrd="0" presId="urn:microsoft.com/office/officeart/2005/8/layout/hList9"/>
    <dgm:cxn modelId="{A82DC822-4D25-4619-A118-9C7A98C7B481}" type="presParOf" srcId="{A66AA769-AC51-4B4B-A777-3104EFCFAE5C}" destId="{85918AD6-F329-426B-B21B-86E86AEA1209}" srcOrd="0" destOrd="0" presId="urn:microsoft.com/office/officeart/2005/8/layout/hList9"/>
    <dgm:cxn modelId="{6499C00C-FA16-441A-8409-3435D40FF577}" type="presParOf" srcId="{A66AA769-AC51-4B4B-A777-3104EFCFAE5C}" destId="{C074520B-EE4C-4CE0-8044-37403DB4FEC0}" srcOrd="1" destOrd="0" presId="urn:microsoft.com/office/officeart/2005/8/layout/hList9"/>
    <dgm:cxn modelId="{D5BF1E50-280C-4291-B157-2ECF185D1AAD}" type="presParOf" srcId="{B9FEEC39-E94E-47F7-9D2A-0E670F9B2FF1}" destId="{A6078DA8-1933-4D53-9090-D6123F03D1E6}" srcOrd="5" destOrd="0" presId="urn:microsoft.com/office/officeart/2005/8/layout/hList9"/>
    <dgm:cxn modelId="{DDE6A791-E42A-4682-9A3B-8419A5530B1E}" type="presParOf" srcId="{A6078DA8-1933-4D53-9090-D6123F03D1E6}" destId="{54560DBF-2963-40C5-B69A-1177AC08EF72}" srcOrd="0" destOrd="0" presId="urn:microsoft.com/office/officeart/2005/8/layout/hList9"/>
    <dgm:cxn modelId="{6CDD8F89-D2FD-4950-8F86-C50226C6AB48}" type="presParOf" srcId="{A6078DA8-1933-4D53-9090-D6123F03D1E6}" destId="{B04D372E-E96E-4C20-AA31-F6462EFB39D7}" srcOrd="1" destOrd="0" presId="urn:microsoft.com/office/officeart/2005/8/layout/hList9"/>
    <dgm:cxn modelId="{A09ED10F-B2B4-4075-BA0B-B4F75A1ACE8C}" type="presParOf" srcId="{AB90E81D-F91C-4A34-9E70-82F09E5CF29A}" destId="{B13C014B-F692-40E5-B654-ABB4B0A2D232}" srcOrd="22" destOrd="0" presId="urn:microsoft.com/office/officeart/2005/8/layout/hList9"/>
    <dgm:cxn modelId="{70912CDF-EF28-44A3-83ED-5E621ED1D91A}" type="presParOf" srcId="{AB90E81D-F91C-4A34-9E70-82F09E5CF29A}" destId="{6BF401AA-7F53-4CD3-8BC3-9D4E22E62B75}" srcOrd="2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44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7216" y="591721"/>
            <a:ext cx="5225663" cy="391924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7216" y="4646352"/>
            <a:ext cx="5225663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.NET?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Applikasjonsplatform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målplatformer</a:t>
            </a:r>
            <a:r>
              <a:rPr lang="en-US" dirty="0" smtClean="0"/>
              <a:t>: Desktop, Web, </a:t>
            </a:r>
            <a:r>
              <a:rPr lang="en-US" dirty="0" err="1" smtClean="0"/>
              <a:t>Rik</a:t>
            </a:r>
            <a:r>
              <a:rPr lang="en-US" dirty="0" smtClean="0"/>
              <a:t>-Web,</a:t>
            </a:r>
            <a:r>
              <a:rPr lang="en-US" baseline="0" dirty="0" smtClean="0"/>
              <a:t> Mobil, Embedded, Console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829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Delegates &amp;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events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35151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41538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For objekter var det</a:t>
            </a:r>
            <a:r>
              <a:rPr lang="nb-NO" baseline="0" dirty="0" smtClean="0"/>
              <a:t> mulig å implementere søk som iterasjoner over lister. </a:t>
            </a:r>
          </a:p>
          <a:p>
            <a:pPr algn="ctr"/>
            <a:r>
              <a:rPr lang="nb-NO" baseline="0" dirty="0" smtClean="0"/>
              <a:t>Det blir straks komplisert og knotete når en skal implementere spørringer med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59121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La oss se litt på hvordan spørringer er strukturert.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En</a:t>
            </a:r>
            <a:r>
              <a:rPr lang="nb-NO" baseline="0" dirty="0" smtClean="0"/>
              <a:t> LINQ spørring starter alltid med ett from uttrykk som spesifiserer datakilden din.</a:t>
            </a:r>
          </a:p>
          <a:p>
            <a:pPr algn="ctr"/>
            <a:r>
              <a:rPr lang="nb-NO" baseline="0" dirty="0" smtClean="0"/>
              <a:t>Dette gir seg i grunnen selv ettersom man er pent nødt å vite hvilke data en itererer over for å kunne gi kodestøtte som syntakssjekking og </a:t>
            </a:r>
            <a:r>
              <a:rPr lang="nb-NO" baseline="0" dirty="0" err="1" smtClean="0"/>
              <a:t>code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completion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Spørringene må alltid avsluttes med et </a:t>
            </a:r>
            <a:r>
              <a:rPr lang="nb-NO" baseline="0" dirty="0" err="1" smtClean="0"/>
              <a:t>select</a:t>
            </a:r>
            <a:r>
              <a:rPr lang="nb-NO" baseline="0" dirty="0" smtClean="0"/>
              <a:t> eller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 uttrykk der en spesifiserer hva spørringen skal returnere.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8724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I mellom from og </a:t>
            </a:r>
            <a:r>
              <a:rPr lang="nb-NO" dirty="0" err="1" smtClean="0"/>
              <a:t>select</a:t>
            </a:r>
            <a:r>
              <a:rPr lang="nb-NO" dirty="0" smtClean="0"/>
              <a:t> uttrykket kan man ha mange andre</a:t>
            </a:r>
            <a:r>
              <a:rPr lang="nb-NO" baseline="0" dirty="0" smtClean="0"/>
              <a:t> uttrykk som innskrenker eller utvider søket.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Where</a:t>
            </a:r>
            <a:r>
              <a:rPr lang="nb-NO" baseline="0" dirty="0" smtClean="0"/>
              <a:t> uttrykket brukes til å filtrere spørringer.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Order by brukes som en forventer til å sortere resultatet av spørringen. 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3796626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LINQ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6770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Filtrering,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9929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Er en statisk metode som kan kalles som en </a:t>
            </a:r>
            <a:r>
              <a:rPr lang="nb-NO" dirty="0" err="1" smtClean="0"/>
              <a:t>instance</a:t>
            </a:r>
            <a:r>
              <a:rPr lang="nb-NO" baseline="0" dirty="0" smtClean="0"/>
              <a:t> metode</a:t>
            </a:r>
          </a:p>
          <a:p>
            <a:pPr algn="ctr"/>
            <a:r>
              <a:rPr lang="nb-NO" baseline="0" dirty="0" smtClean="0"/>
              <a:t>Gir bedre lesbarhet</a:t>
            </a:r>
            <a:endParaRPr lang="nb-NO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29531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73197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Spørreoperatorer, </a:t>
            </a:r>
            <a:r>
              <a:rPr lang="nb-NO" dirty="0" err="1" smtClean="0"/>
              <a:t>extension</a:t>
            </a:r>
            <a:r>
              <a:rPr lang="nb-NO" dirty="0" smtClean="0"/>
              <a:t> metoder, lambda uttrykk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58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Kode som er skrevet</a:t>
            </a:r>
            <a:r>
              <a:rPr lang="nb-NO" baseline="0" dirty="0" smtClean="0"/>
              <a:t> i C Sharp kompileres ned til et mellomspråk. </a:t>
            </a:r>
          </a:p>
          <a:p>
            <a:pPr algn="ctr"/>
            <a:r>
              <a:rPr lang="nb-NO" baseline="0" dirty="0" smtClean="0"/>
              <a:t>Det er </a:t>
            </a:r>
            <a:r>
              <a:rPr lang="nb-NO" baseline="0" dirty="0" err="1" smtClean="0"/>
              <a:t>CLR’en</a:t>
            </a:r>
            <a:r>
              <a:rPr lang="nb-NO" baseline="0" dirty="0" smtClean="0"/>
              <a:t> som er ansvarlig for å kjøre mellomkoden.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CLR-en fungerer som et abstraksjonslag mot operativsystem og hardware. I Microsoft sin implementasjon benytter man seg av just in time </a:t>
            </a:r>
            <a:r>
              <a:rPr lang="nb-NO" baseline="0" dirty="0" err="1" smtClean="0"/>
              <a:t>compilation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jitting</a:t>
            </a:r>
            <a:r>
              <a:rPr lang="nb-NO" baseline="0" dirty="0" smtClean="0"/>
              <a:t>. </a:t>
            </a:r>
          </a:p>
          <a:p>
            <a:pPr algn="ctr"/>
            <a:r>
              <a:rPr lang="nb-NO" baseline="0" dirty="0" smtClean="0"/>
              <a:t>Koden kompileres ned til nativ kode rett før den skal kjøres.</a:t>
            </a:r>
          </a:p>
        </p:txBody>
      </p:sp>
    </p:spTree>
    <p:extLst>
      <p:ext uri="{BB962C8B-B14F-4D97-AF65-F5344CB8AC3E}">
        <p14:creationId xmlns:p14="http://schemas.microsoft.com/office/powerpoint/2010/main" val="3967776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Lunsj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518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Men er MVC egentlig noe</a:t>
            </a:r>
            <a:r>
              <a:rPr lang="nb-NO" baseline="0" dirty="0" smtClean="0"/>
              <a:t> nytt?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598885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Trygve Reenskaug</a:t>
            </a:r>
            <a:r>
              <a:rPr lang="nb-NO" baseline="0" dirty="0" smtClean="0"/>
              <a:t> formulerte MVC i 1979. pensjonert professor ved Universitetet i Oslo.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762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6948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7334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600" dirty="0" smtClean="0"/>
          </a:p>
        </p:txBody>
      </p:sp>
    </p:spTree>
    <p:extLst>
      <p:ext uri="{BB962C8B-B14F-4D97-AF65-F5344CB8AC3E}">
        <p14:creationId xmlns:p14="http://schemas.microsoft.com/office/powerpoint/2010/main" val="3721101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35553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Innkapsling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et </a:t>
            </a:r>
            <a:r>
              <a:rPr lang="en-US" dirty="0" err="1" smtClean="0"/>
              <a:t>vanlig</a:t>
            </a:r>
            <a:r>
              <a:rPr lang="en-US" dirty="0" smtClean="0"/>
              <a:t> </a:t>
            </a:r>
            <a:r>
              <a:rPr lang="en-US" dirty="0" err="1" smtClean="0"/>
              <a:t>konsept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programmering</a:t>
            </a:r>
            <a:r>
              <a:rPr lang="en-US" baseline="0" dirty="0" smtClean="0"/>
              <a:t>. </a:t>
            </a:r>
          </a:p>
          <a:p>
            <a:pPr algn="ctr"/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at vi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kontollere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tilgang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intern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samtidig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beskytte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implementasjonsendringer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</a:t>
            </a:r>
            <a:r>
              <a:rPr lang="en-US" baseline="0" dirty="0" err="1" smtClean="0"/>
              <a:t>sørge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 med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Set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C#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vi en </a:t>
            </a:r>
            <a:r>
              <a:rPr lang="en-US" baseline="0" dirty="0" err="1" smtClean="0"/>
              <a:t>egen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språkkonstruksjon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nemlig</a:t>
            </a:r>
            <a:r>
              <a:rPr lang="en-US" baseline="0" dirty="0" smtClean="0"/>
              <a:t> properties. 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property </a:t>
            </a:r>
            <a:r>
              <a:rPr lang="en-US" baseline="0" dirty="0" err="1" smtClean="0"/>
              <a:t>defineres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vanlig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bortsett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at den </a:t>
            </a:r>
            <a:r>
              <a:rPr lang="en-US" baseline="0" dirty="0" err="1" smtClean="0"/>
              <a:t>følges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en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set </a:t>
            </a:r>
            <a:r>
              <a:rPr lang="en-US" baseline="0" dirty="0" err="1" smtClean="0"/>
              <a:t>blokk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51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231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Demo: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Instansiering</a:t>
            </a:r>
            <a:r>
              <a:rPr lang="nb-NO" baseline="0" dirty="0" smtClean="0"/>
              <a:t> av objekter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70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Personer Log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1107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metodepeker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Gjør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ta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mot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err="1" smtClean="0"/>
              <a:t>Delegaten</a:t>
            </a:r>
            <a:r>
              <a:rPr lang="en-US" baseline="0" dirty="0" smtClean="0"/>
              <a:t> holder </a:t>
            </a:r>
            <a:r>
              <a:rPr lang="en-US" baseline="0" dirty="0" err="1" smtClean="0"/>
              <a:t>både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referanse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objektet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kjøres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finnes</a:t>
            </a:r>
            <a:r>
              <a:rPr lang="en-US" baseline="0" dirty="0" smtClean="0"/>
              <a:t> en del </a:t>
            </a:r>
            <a:r>
              <a:rPr lang="en-US" baseline="0" dirty="0" err="1" smtClean="0"/>
              <a:t>ferdigdefinerte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gjør</a:t>
            </a:r>
            <a:r>
              <a:rPr lang="en-US" baseline="0" dirty="0" smtClean="0"/>
              <a:t> at du slipper å </a:t>
            </a:r>
            <a:r>
              <a:rPr lang="en-US" baseline="0" dirty="0" err="1" smtClean="0"/>
              <a:t>definere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selv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action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input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output. </a:t>
            </a:r>
          </a:p>
          <a:p>
            <a:pPr algn="ctr"/>
            <a:r>
              <a:rPr lang="en-US" baseline="0" dirty="0" smtClean="0"/>
              <a:t>Et </a:t>
            </a:r>
            <a:r>
              <a:rPr lang="en-US" baseline="0" dirty="0" err="1" smtClean="0"/>
              <a:t>predikat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objekt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verdi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boolsk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verdi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smtClean="0"/>
              <a:t>En </a:t>
            </a:r>
            <a:r>
              <a:rPr lang="en-US" baseline="0" dirty="0" err="1" smtClean="0"/>
              <a:t>EventHandler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objekt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eventargument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nb-NO" dirty="0" smtClean="0"/>
              <a:t>Ferdigdefinerte delegates</a:t>
            </a:r>
          </a:p>
          <a:p>
            <a:pPr lvl="1" algn="ctr"/>
            <a:r>
              <a:rPr lang="nb-NO" dirty="0" smtClean="0"/>
              <a:t>Action</a:t>
            </a:r>
          </a:p>
          <a:p>
            <a:pPr lvl="1" algn="ctr"/>
            <a:r>
              <a:rPr lang="nb-NO" dirty="0" err="1" smtClean="0"/>
              <a:t>Predicate</a:t>
            </a:r>
            <a:endParaRPr lang="nb-NO" dirty="0" smtClean="0"/>
          </a:p>
          <a:p>
            <a:pPr lvl="1" algn="ctr"/>
            <a:r>
              <a:rPr lang="nb-NO" dirty="0" err="1" smtClean="0"/>
              <a:t>EventHandler</a:t>
            </a:r>
            <a:endParaRPr lang="nb-NO" dirty="0" smtClean="0"/>
          </a:p>
          <a:p>
            <a:pPr algn="ctr"/>
            <a:endParaRPr lang="en-US" baseline="0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9826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baseline="0" dirty="0" smtClean="0"/>
              <a:t>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er en melding om at noe har skjedd.</a:t>
            </a:r>
          </a:p>
          <a:p>
            <a:pPr algn="ctr"/>
            <a:r>
              <a:rPr lang="nb-NO" baseline="0" dirty="0" smtClean="0"/>
              <a:t>Flere </a:t>
            </a:r>
            <a:r>
              <a:rPr lang="nb-NO" baseline="0" dirty="0" err="1" smtClean="0"/>
              <a:t>eventhandlere</a:t>
            </a:r>
            <a:r>
              <a:rPr lang="nb-NO" baseline="0" dirty="0" smtClean="0"/>
              <a:t> kan </a:t>
            </a:r>
            <a:r>
              <a:rPr lang="nb-NO" baseline="0" dirty="0" err="1" smtClean="0"/>
              <a:t>abbonnere</a:t>
            </a:r>
            <a:r>
              <a:rPr lang="nb-NO" baseline="0" dirty="0" smtClean="0"/>
              <a:t> på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C# er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et språklig konsept på klassenivå i likhet med Properties.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Eventer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hånderes</a:t>
            </a:r>
            <a:r>
              <a:rPr lang="nb-NO" baseline="0" dirty="0" smtClean="0"/>
              <a:t> i C# ved hjelp av delegater. </a:t>
            </a:r>
            <a:endParaRPr lang="en-US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75738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3299436"/>
            <a:ext cx="4396995" cy="31803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1" y="4145581"/>
            <a:ext cx="4396995" cy="1367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5831304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6071820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631255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8" y="392323"/>
            <a:ext cx="5108807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11903" y="392321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2722" y="2542832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12722" y="4693343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9850" y="392323"/>
            <a:ext cx="5043721" cy="6270944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8" y="392321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7" y="2545663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7" y="4699004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02406" y="1262063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03225" y="310835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3225" y="495464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621088" y="1262063"/>
            <a:ext cx="5192712" cy="540120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4985" y="1262064"/>
            <a:ext cx="5044428" cy="540120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641975" y="1262063"/>
            <a:ext cx="3171824" cy="5401205"/>
          </a:xfrm>
        </p:spPr>
        <p:txBody>
          <a:bodyPr tIns="46800"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21088" y="1262063"/>
            <a:ext cx="5192712" cy="5401202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0447" y="1262063"/>
            <a:ext cx="3018078" cy="540120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102054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102052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666614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02053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102052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666614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102054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102052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666614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418688"/>
            <a:ext cx="3258608" cy="307777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18&gt;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0788" y="387068"/>
            <a:ext cx="410519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BF5B-7344-D747-A0C2-CBD7B2ACBC8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851296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1851294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6" name="Picture Placeholder 7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15856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851295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851294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29" name="Picture Placeholder 4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15856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1851296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40" hasCustomPrompt="1"/>
          </p:nvPr>
        </p:nvSpPr>
        <p:spPr>
          <a:xfrm>
            <a:off x="1851294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32" name="Picture Placeholder 7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415856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3226" y="392323"/>
            <a:ext cx="8337550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3385" y="392323"/>
            <a:ext cx="8328978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500"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20887"/>
            <a:ext cx="8194504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305698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2996789"/>
            <a:ext cx="4396995" cy="62068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&lt;takk for oppmerksomheten&gt;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414504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4385561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4626296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334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0675" y="1260792"/>
            <a:ext cx="8493125" cy="5400358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894352273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1262063"/>
            <a:ext cx="8487218" cy="5399087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35106767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71198"/>
            <a:ext cx="4173044" cy="5389952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262063"/>
            <a:ext cx="4173044" cy="5389952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4"/>
            <a:ext cx="4173044" cy="5043486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608529"/>
            <a:ext cx="4173044" cy="5043486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3887992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13098" y="1435996"/>
            <a:ext cx="38664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271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1872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62064"/>
            <a:ext cx="2628000" cy="5399086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219052785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6291055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3"/>
            <a:ext cx="2628000" cy="5043487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369429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91636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68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7537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22662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03364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291055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4104047"/>
            <a:ext cx="2628000" cy="2557103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6087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69429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91636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91636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225175" y="1831023"/>
            <a:ext cx="2700000" cy="2700000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45" y="1262063"/>
            <a:ext cx="8481855" cy="5401203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99" r:id="rId3"/>
    <p:sldLayoutId id="2147483664" r:id="rId4"/>
    <p:sldLayoutId id="2147483700" r:id="rId5"/>
    <p:sldLayoutId id="2147483702" r:id="rId6"/>
    <p:sldLayoutId id="2147483701" r:id="rId7"/>
    <p:sldLayoutId id="2147483688" r:id="rId8"/>
    <p:sldLayoutId id="2147483684" r:id="rId9"/>
    <p:sldLayoutId id="2147483685" r:id="rId10"/>
    <p:sldLayoutId id="2147483686" r:id="rId11"/>
    <p:sldLayoutId id="2147483696" r:id="rId12"/>
    <p:sldLayoutId id="2147483695" r:id="rId13"/>
    <p:sldLayoutId id="2147483697" r:id="rId14"/>
    <p:sldLayoutId id="2147483691" r:id="rId15"/>
    <p:sldLayoutId id="2147483687" r:id="rId16"/>
    <p:sldLayoutId id="2147483694" r:id="rId17"/>
    <p:sldLayoutId id="2147483665" r:id="rId18"/>
    <p:sldLayoutId id="2147483703" r:id="rId19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0" i="1" kern="1200" cap="all" spc="20" baseline="0">
          <a:solidFill>
            <a:schemeClr val="accent1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7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nb-NO" dirty="0" smtClean="0"/>
              <a:t>Introduksjonskurs</a:t>
            </a:r>
            <a:r>
              <a:rPr lang="en-US" dirty="0" smtClean="0"/>
              <a:t> 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C#, LINQ, ASP.NET MVC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Bootcamp</a:t>
            </a:r>
            <a:r>
              <a:rPr lang="en-US" dirty="0" smtClean="0"/>
              <a:t> 2014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Johan Andre </a:t>
            </a:r>
            <a:r>
              <a:rPr lang="en-US" dirty="0" err="1" smtClean="0"/>
              <a:t>Lundar</a:t>
            </a:r>
            <a:r>
              <a:rPr lang="en-US" dirty="0" smtClean="0"/>
              <a:t> &amp; Lars Skjelbek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06/08/14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203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Standard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name)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</a:rPr>
              <a:t>Optional</a:t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"You"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Params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Greet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params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[]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names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 { ...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latin typeface="Consolas"/>
              </a:rPr>
              <a:t>Greet</a:t>
            </a:r>
            <a:r>
              <a:rPr lang="nb-NO" sz="1800" dirty="0"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"Doffen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80232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br>
              <a:rPr lang="nb-NO" sz="1800" dirty="0" smtClean="0">
                <a:solidFill>
                  <a:srgbClr val="2B91AF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private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{	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&gt;= 0) age =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else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throw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ArgumentOutOfRangeException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get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age;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5368608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89};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34358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516441" cy="307777"/>
          </a:xfrm>
        </p:spPr>
        <p:txBody>
          <a:bodyPr/>
          <a:lstStyle/>
          <a:p>
            <a:r>
              <a:rPr lang="nb-NO" dirty="0" err="1" smtClean="0"/>
              <a:t>ToString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Metode som gir </a:t>
            </a:r>
            <a:r>
              <a:rPr lang="nb-NO" dirty="0" err="1"/>
              <a:t>stringrepresentasjon</a:t>
            </a:r>
            <a:r>
              <a:rPr lang="nb-NO" dirty="0"/>
              <a:t> av objektet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721360" y="1968421"/>
            <a:ext cx="7703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Student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override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ToString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.Format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{0}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(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years)"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Name, Age);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9179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75547" y="3288444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Instansiering</a:t>
            </a:r>
            <a:r>
              <a:rPr lang="nb-NO" sz="2400" dirty="0" smtClean="0">
                <a:solidFill>
                  <a:schemeClr val="tx1"/>
                </a:solidFill>
              </a:rPr>
              <a:t> av objekter</a:t>
            </a:r>
          </a:p>
        </p:txBody>
      </p:sp>
    </p:spTree>
    <p:extLst>
      <p:ext uri="{BB962C8B-B14F-4D97-AF65-F5344CB8AC3E}">
        <p14:creationId xmlns:p14="http://schemas.microsoft.com/office/powerpoint/2010/main" val="40068994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62071" y="535067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Personer</a:t>
            </a:r>
            <a:br>
              <a:rPr lang="nb-NO" sz="2400" dirty="0" smtClean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15673403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56250" cy="307777"/>
          </a:xfrm>
        </p:spPr>
        <p:txBody>
          <a:bodyPr/>
          <a:lstStyle/>
          <a:p>
            <a:r>
              <a:rPr lang="nb-NO" dirty="0" smtClean="0"/>
              <a:t>Delegater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Objektorienterte</a:t>
            </a:r>
            <a:r>
              <a:rPr lang="nb-NO" dirty="0" smtClean="0"/>
              <a:t> metodepekere, deklareres på lik linje som klasse og </a:t>
            </a:r>
            <a:r>
              <a:rPr lang="nb-NO" dirty="0" err="1" smtClean="0"/>
              <a:t>interface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CalculateSomething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x);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Instans </a:t>
            </a:r>
            <a:r>
              <a:rPr lang="nb-NO" dirty="0"/>
              <a:t>som peker på eksisterende </a:t>
            </a:r>
            <a:r>
              <a:rPr lang="nb-NO" dirty="0" smtClean="0"/>
              <a:t>metode: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>
                <a:solidFill>
                  <a:srgbClr val="2B91AF"/>
                </a:solidFill>
                <a:latin typeface="Consolas"/>
              </a:rPr>
              <a:t>CalculateSomething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CalculateSomething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Math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.Sin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x = f(1.0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Kan  </a:t>
            </a:r>
            <a:r>
              <a:rPr lang="nb-NO" dirty="0"/>
              <a:t>deklareres </a:t>
            </a:r>
            <a:r>
              <a:rPr lang="nb-NO" dirty="0" smtClean="0"/>
              <a:t>anonymt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>
                <a:solidFill>
                  <a:srgbClr val="2B91AF"/>
                </a:solidFill>
                <a:latin typeface="Consolas"/>
              </a:rPr>
              <a:t>CalculateSomething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x) 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 + 1;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y = f(1.0);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95604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208344" cy="307777"/>
          </a:xfrm>
        </p:spPr>
        <p:txBody>
          <a:bodyPr/>
          <a:lstStyle/>
          <a:p>
            <a:r>
              <a:rPr lang="nb-NO" dirty="0" err="1" smtClean="0"/>
              <a:t>Events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Innkapsler konsept om at noe har skjedd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Definere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event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Action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SomethingChanged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Abbonere</a:t>
            </a:r>
            <a:r>
              <a:rPr lang="nb-NO" dirty="0" smtClean="0"/>
              <a:t> på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 </a:t>
            </a:r>
            <a:r>
              <a:rPr lang="nb-NO" sz="1800" dirty="0">
                <a:latin typeface="Consolas"/>
              </a:rPr>
              <a:t>+=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() {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.WriteLine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Foo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 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Kalle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1251436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950504" y="505390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Delegates &amp;</a:t>
            </a:r>
            <a:br>
              <a:rPr lang="nb-NO" sz="24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Events</a:t>
            </a:r>
            <a:endParaRPr lang="nb-NO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006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651"/>
          <a:stretch/>
        </p:blipFill>
        <p:spPr>
          <a:xfrm>
            <a:off x="0" y="-1"/>
            <a:ext cx="9144000" cy="688374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648686" y="194661"/>
            <a:ext cx="2169584" cy="216958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9288454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1362942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.NET 101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Grunnleggende C#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LINQ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b="1" dirty="0" smtClean="0"/>
              <a:t>Lunsj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ASP.NET MVC 5 Web </a:t>
            </a:r>
            <a:r>
              <a:rPr lang="nb-NO" sz="2000" dirty="0" err="1" smtClean="0"/>
              <a:t>Apps</a:t>
            </a:r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3900535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03762" cy="307777"/>
          </a:xfrm>
        </p:spPr>
        <p:txBody>
          <a:bodyPr/>
          <a:lstStyle/>
          <a:p>
            <a:r>
              <a:rPr lang="nb-NO" dirty="0" smtClean="0"/>
              <a:t>Spørringer før LINQ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>
          <a:xfrm>
            <a:off x="321623" y="1262063"/>
            <a:ext cx="8487218" cy="5399087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Objekter: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foreach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Student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student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students)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student.Name.StartsWith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SQL: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select * from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students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where name like 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"%"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XML: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"//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Student[starts-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with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Name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,"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+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+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")]"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920069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7500" cy="307777"/>
          </a:xfrm>
        </p:spPr>
        <p:txBody>
          <a:bodyPr/>
          <a:lstStyle/>
          <a:p>
            <a:r>
              <a:rPr lang="nb-NO" dirty="0" smtClean="0"/>
              <a:t>Spørringer med LINQ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C#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var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studentsAboveDrinkingAge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students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&gt; 20</a:t>
            </a:r>
          </a:p>
          <a:p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student;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750349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97698" cy="307777"/>
          </a:xfrm>
        </p:spPr>
        <p:txBody>
          <a:bodyPr/>
          <a:lstStyle/>
          <a:p>
            <a:r>
              <a:rPr lang="nb-NO" dirty="0" smtClean="0"/>
              <a:t>From, Select &amp; Group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Begynner med en from-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itemName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sourceExpression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Avsluttes med en </a:t>
            </a:r>
            <a:r>
              <a:rPr lang="nb-NO" dirty="0" err="1" smtClean="0"/>
              <a:t>select-clause</a:t>
            </a:r>
            <a:r>
              <a:rPr lang="nb-NO" dirty="0" smtClean="0"/>
              <a:t>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Eller med en </a:t>
            </a:r>
            <a:r>
              <a:rPr lang="nb-NO" dirty="0" err="1" smtClean="0"/>
              <a:t>groupby</a:t>
            </a:r>
            <a:r>
              <a:rPr lang="nb-NO" dirty="0" smtClean="0"/>
              <a:t> 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group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by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Eksempel: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err="1" smtClean="0">
                <a:solidFill>
                  <a:prstClr val="black"/>
                </a:solidFill>
                <a:latin typeface="Consolas"/>
              </a:rPr>
              <a:t>student.Name</a:t>
            </a: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88573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38250" cy="307777"/>
          </a:xfrm>
        </p:spPr>
        <p:txBody>
          <a:bodyPr/>
          <a:lstStyle/>
          <a:p>
            <a:r>
              <a:rPr lang="nb-NO" dirty="0" err="1" smtClean="0"/>
              <a:t>Where</a:t>
            </a:r>
            <a:r>
              <a:rPr lang="nb-NO" dirty="0" smtClean="0"/>
              <a:t> &amp; </a:t>
            </a:r>
            <a:r>
              <a:rPr lang="nb-NO" dirty="0" err="1" smtClean="0"/>
              <a:t>Orderby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Filtrering med </a:t>
            </a:r>
            <a:r>
              <a:rPr lang="nb-NO" dirty="0" err="1" smtClean="0"/>
              <a:t>where</a:t>
            </a:r>
            <a:r>
              <a:rPr lang="nb-NO" dirty="0" smtClean="0"/>
              <a:t> 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predicateExpression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i="1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/>
              <a:t/>
            </a:r>
            <a:br>
              <a:rPr lang="nb-NO" dirty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n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Sortering med </a:t>
            </a:r>
            <a:r>
              <a:rPr lang="nb-NO" dirty="0" err="1" smtClean="0"/>
              <a:t>orderby</a:t>
            </a:r>
            <a:r>
              <a:rPr lang="nb-NO" dirty="0" smtClean="0"/>
              <a:t> 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 (</a:t>
            </a:r>
            <a:r>
              <a:rPr lang="nb-NO" sz="1800" b="1" i="1" dirty="0" err="1" smtClean="0">
                <a:solidFill>
                  <a:prstClr val="black"/>
                </a:solidFill>
                <a:latin typeface="Consolas"/>
              </a:rPr>
              <a:t>ascending|descending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))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student.Name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ascending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descending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               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student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953409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56"/>
          <a:stretch/>
        </p:blipFill>
        <p:spPr>
          <a:xfrm>
            <a:off x="0" y="0"/>
            <a:ext cx="9144000" cy="687629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680688" y="127110"/>
            <a:ext cx="2764502" cy="2764502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27272141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146"/>
          <a:stretch/>
        </p:blipFill>
        <p:spPr>
          <a:xfrm>
            <a:off x="0" y="0"/>
            <a:ext cx="9144000" cy="6895879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12808" y="405300"/>
            <a:ext cx="3070520" cy="313433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Filtrering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Group By</a:t>
            </a:r>
          </a:p>
        </p:txBody>
      </p:sp>
    </p:spTree>
    <p:extLst>
      <p:ext uri="{BB962C8B-B14F-4D97-AF65-F5344CB8AC3E}">
        <p14:creationId xmlns:p14="http://schemas.microsoft.com/office/powerpoint/2010/main" val="15980819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86422" cy="307777"/>
          </a:xfrm>
        </p:spPr>
        <p:txBody>
          <a:bodyPr/>
          <a:lstStyle/>
          <a:p>
            <a:r>
              <a:rPr lang="nb-NO" dirty="0" err="1" smtClean="0"/>
              <a:t>Extension</a:t>
            </a:r>
            <a:r>
              <a:rPr lang="nb-NO" dirty="0" smtClean="0"/>
              <a:t> Metoder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Lar deg legge til ny funksjonalitet til eksisterende typer.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static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bool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this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object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o)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o ==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Student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stud.IsNull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())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}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>
            <a:off x="3972560" y="2092960"/>
            <a:ext cx="528320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083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47950" cy="307777"/>
          </a:xfrm>
        </p:spPr>
        <p:txBody>
          <a:bodyPr/>
          <a:lstStyle/>
          <a:p>
            <a:r>
              <a:rPr lang="nb-NO" dirty="0" smtClean="0"/>
              <a:t>Spørre operatorer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/>
        </p:nvGraphicFramePr>
        <p:xfrm>
          <a:off x="285720" y="1357298"/>
          <a:ext cx="8572560" cy="4786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11530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Delegate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&gt;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isJohan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s)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 ==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"Johan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Lambda-uttrykk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&gt;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isJohan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s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=&gt; s ==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"Johan"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;</a:t>
            </a: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68982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s.Code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== 123</a:t>
            </a:r>
            <a:br>
              <a:rPr lang="nb-NO" sz="1800" dirty="0" smtClean="0">
                <a:latin typeface="Consolas" pitchFamily="49" charset="0"/>
                <a:cs typeface="Consolas" pitchFamily="49" charset="0"/>
              </a:rPr>
            </a:br>
            <a:endParaRPr lang="nb-NO" sz="1800" dirty="0" smtClean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Trekke ut verdier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dirty="0">
                <a:latin typeface="Consolas" pitchFamily="49" charset="0"/>
                <a:cs typeface="Consolas" pitchFamily="49" charset="0"/>
              </a:rPr>
              <a:t/>
            </a:r>
            <a:br>
              <a:rPr lang="nb-NO" dirty="0">
                <a:latin typeface="Consolas" pitchFamily="49" charset="0"/>
                <a:cs typeface="Consolas" pitchFamily="49" charset="0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Projisere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, Age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s.Age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0979311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37315150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981125" cy="307777"/>
          </a:xfrm>
        </p:spPr>
        <p:txBody>
          <a:bodyPr/>
          <a:lstStyle/>
          <a:p>
            <a:r>
              <a:rPr lang="nb-NO" dirty="0" smtClean="0"/>
              <a:t>Lambda-Uttrykk &amp; </a:t>
            </a:r>
            <a:r>
              <a:rPr lang="nb-NO" dirty="0" err="1" smtClean="0"/>
              <a:t>Extension</a:t>
            </a:r>
            <a:r>
              <a:rPr lang="nb-NO" dirty="0" smtClean="0"/>
              <a:t> 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Kombinerer vi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 og lambda-uttrykk kan </a:t>
            </a:r>
            <a:r>
              <a:rPr lang="nb-NO" dirty="0"/>
              <a:t>vi skrive </a:t>
            </a:r>
            <a:r>
              <a:rPr lang="nb-NO" dirty="0" smtClean="0"/>
              <a:t>følgende: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pt-BR" sz="1800" dirty="0" smtClean="0">
                <a:latin typeface="Consolas"/>
              </a:rPr>
              <a:t>numbers.Where(n </a:t>
            </a:r>
            <a:r>
              <a:rPr lang="pt-BR" sz="1800" dirty="0">
                <a:latin typeface="Consolas"/>
              </a:rPr>
              <a:t>=&gt; n &gt; 10).Select(n =&gt; n</a:t>
            </a:r>
            <a:r>
              <a:rPr lang="pt-BR" sz="1800" dirty="0" smtClean="0">
                <a:latin typeface="Consolas"/>
              </a:rPr>
              <a:t>);</a:t>
            </a:r>
            <a:br>
              <a:rPr lang="pt-BR" sz="1800" dirty="0" smtClean="0"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Dette uttrykker akkurat det samme som: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Spørre-syntaksen er syntaktisk sukker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389731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10063" y="594440"/>
            <a:ext cx="3486003" cy="355845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Spørreoperatorer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err="1" smtClean="0">
                <a:solidFill>
                  <a:schemeClr val="bg1"/>
                </a:solidFill>
              </a:rPr>
              <a:t>Extension</a:t>
            </a:r>
            <a:r>
              <a:rPr lang="nb-NO" sz="2000" dirty="0" smtClean="0">
                <a:solidFill>
                  <a:schemeClr val="bg1"/>
                </a:solidFill>
              </a:rPr>
              <a:t> Metoder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2268871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320"/>
            <a:ext cx="9144000" cy="68833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1733" y="3328974"/>
            <a:ext cx="2367280" cy="23672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smtClean="0">
                <a:solidFill>
                  <a:schemeClr val="bg1"/>
                </a:solidFill>
              </a:rPr>
              <a:t>Lunsj</a:t>
            </a:r>
          </a:p>
        </p:txBody>
      </p:sp>
    </p:spTree>
    <p:extLst>
      <p:ext uri="{BB962C8B-B14F-4D97-AF65-F5344CB8AC3E}">
        <p14:creationId xmlns:p14="http://schemas.microsoft.com/office/powerpoint/2010/main" val="35206948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7755" y="789099"/>
            <a:ext cx="2926641" cy="292664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Hva er ASP.NET MVC?</a:t>
            </a:r>
          </a:p>
        </p:txBody>
      </p:sp>
    </p:spTree>
    <p:extLst>
      <p:ext uri="{BB962C8B-B14F-4D97-AF65-F5344CB8AC3E}">
        <p14:creationId xmlns:p14="http://schemas.microsoft.com/office/powerpoint/2010/main" val="30317389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571786" cy="307777"/>
          </a:xfrm>
        </p:spPr>
        <p:txBody>
          <a:bodyPr/>
          <a:lstStyle/>
          <a:p>
            <a:r>
              <a:rPr lang="nb-NO" dirty="0" smtClean="0"/>
              <a:t>To modeller for web applikasjoner</a:t>
            </a: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1547664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Web Forms</a:t>
            </a:r>
            <a:endParaRPr lang="nb-NO" sz="2800" dirty="0"/>
          </a:p>
        </p:txBody>
      </p:sp>
      <p:sp>
        <p:nvSpPr>
          <p:cNvPr id="8" name="Rectangle 7"/>
          <p:cNvSpPr/>
          <p:nvPr/>
        </p:nvSpPr>
        <p:spPr>
          <a:xfrm>
            <a:off x="4741836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MVC</a:t>
            </a:r>
            <a:endParaRPr lang="nb-NO" sz="2800" dirty="0"/>
          </a:p>
        </p:txBody>
      </p:sp>
      <p:sp>
        <p:nvSpPr>
          <p:cNvPr id="9" name="Rectangle 8"/>
          <p:cNvSpPr/>
          <p:nvPr/>
        </p:nvSpPr>
        <p:spPr>
          <a:xfrm>
            <a:off x="1547664" y="2731765"/>
            <a:ext cx="6238302" cy="2520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ASP.NET</a:t>
            </a:r>
            <a:br>
              <a:rPr lang="nb-NO" sz="2800" dirty="0" smtClean="0"/>
            </a:br>
            <a:r>
              <a:rPr lang="nb-NO" sz="2000" dirty="0" smtClean="0"/>
              <a:t>(Request, Response, Session, Cookies, </a:t>
            </a:r>
            <a:br>
              <a:rPr lang="nb-NO" sz="2000" dirty="0" smtClean="0"/>
            </a:br>
            <a:r>
              <a:rPr lang="nb-NO" sz="2000" dirty="0" smtClean="0"/>
              <a:t>QueryString, Master Pages)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7618770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36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584644" cy="307777"/>
          </a:xfrm>
        </p:spPr>
        <p:txBody>
          <a:bodyPr/>
          <a:lstStyle/>
          <a:p>
            <a:r>
              <a:rPr lang="nb-NO" dirty="0" smtClean="0"/>
              <a:t>MVC Design Mønsteret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2" descr="http://upload.wikimedia.org/wikipedia/commons/thumb/b/b5/ModelViewControllerDiagram2.svg/350px-ModelViewControllerDiagram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1844824"/>
            <a:ext cx="6192688" cy="2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7162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Enginge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269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4052" cy="307777"/>
          </a:xfrm>
        </p:spPr>
        <p:txBody>
          <a:bodyPr/>
          <a:lstStyle/>
          <a:p>
            <a:r>
              <a:rPr lang="nb-NO" dirty="0" smtClean="0"/>
              <a:t>ASP.NET MVC Routing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800" dirty="0" smtClean="0"/>
              <a:t>Har to ansvar: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Mappe </a:t>
            </a:r>
            <a:r>
              <a:rPr lang="nb-NO" sz="2400" dirty="0" err="1"/>
              <a:t>inkommende</a:t>
            </a:r>
            <a:r>
              <a:rPr lang="nb-NO" sz="2400" dirty="0"/>
              <a:t> URL til Controller &amp; Action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Lage utgående URL for lenker etc</a:t>
            </a:r>
            <a:r>
              <a:rPr lang="nb-NO" sz="2400" dirty="0" smtClean="0"/>
              <a:t>.</a:t>
            </a:r>
            <a:endParaRPr lang="nb-NO" sz="2000" dirty="0" smtClean="0"/>
          </a:p>
        </p:txBody>
      </p:sp>
      <p:pic>
        <p:nvPicPr>
          <p:cNvPr id="5" name="Picture 8" descr="http://www.samer.no/start/dill/tbane_k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3557" y="3215374"/>
            <a:ext cx="6629365" cy="299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142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03301" cy="307777"/>
          </a:xfrm>
        </p:spPr>
        <p:txBody>
          <a:bodyPr/>
          <a:lstStyle/>
          <a:p>
            <a:r>
              <a:rPr lang="nb-NO" dirty="0" smtClean="0"/>
              <a:t>Mappe Innkommende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138664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latin typeface="Consolas"/>
              </a:rPr>
              <a:t>routes.MapRoute(</a:t>
            </a:r>
          </a:p>
          <a:p>
            <a:r>
              <a:rPr lang="nb-NO" sz="1600" dirty="0">
                <a:latin typeface="Consolas"/>
              </a:rPr>
              <a:t>    </a:t>
            </a:r>
            <a:r>
              <a:rPr lang="nb-NO" sz="1600" dirty="0">
                <a:solidFill>
                  <a:srgbClr val="A31515"/>
                </a:solidFill>
                <a:latin typeface="Consolas"/>
              </a:rPr>
              <a:t>"Default"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600" dirty="0">
                <a:solidFill>
                  <a:srgbClr val="008000"/>
                </a:solidFill>
                <a:latin typeface="Consolas"/>
              </a:rPr>
              <a:t>// Route name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"{controller}/{action}/{id}"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URL with parameters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"Home"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id =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UrlParameter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.Optional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25653"/>
              </p:ext>
            </p:extLst>
          </p:nvPr>
        </p:nvGraphicFramePr>
        <p:xfrm>
          <a:off x="323528" y="3212976"/>
          <a:ext cx="84249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Id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Home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/People/Edit/123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123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317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3966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.NET 101</a:t>
            </a:r>
          </a:p>
        </p:txBody>
      </p:sp>
    </p:spTree>
    <p:extLst>
      <p:ext uri="{BB962C8B-B14F-4D97-AF65-F5344CB8AC3E}">
        <p14:creationId xmlns:p14="http://schemas.microsoft.com/office/powerpoint/2010/main" val="3350371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343757" cy="307777"/>
          </a:xfrm>
        </p:spPr>
        <p:txBody>
          <a:bodyPr/>
          <a:lstStyle/>
          <a:p>
            <a:r>
              <a:rPr lang="nb-NO" dirty="0" smtClean="0"/>
              <a:t>Definere egne ruter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nb-NO" dirty="0" smtClean="0"/>
              <a:t>Mulig å definere egne ruter: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772816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routes.MapRoute(</a:t>
            </a:r>
          </a:p>
          <a:p>
            <a:r>
              <a:rPr lang="nb-NO" dirty="0"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"Blog"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"Archive/{entryDate}"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}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374415"/>
              </p:ext>
            </p:extLst>
          </p:nvPr>
        </p:nvGraphicFramePr>
        <p:xfrm>
          <a:off x="323528" y="3933056"/>
          <a:ext cx="84249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entryDate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/Archive/01-01-2011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01-01-2011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/Archive/31-06-2011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31-06-2011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6062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59355" cy="307777"/>
          </a:xfrm>
        </p:spPr>
        <p:txBody>
          <a:bodyPr/>
          <a:lstStyle/>
          <a:p>
            <a:r>
              <a:rPr lang="nb-NO" dirty="0" smtClean="0"/>
              <a:t>Lage utgående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dirty="0" smtClean="0"/>
              <a:t>Lar deg lage lenker uten å tenke på URL: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916832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</a:rPr>
              <a:t>@</a:t>
            </a:r>
            <a:r>
              <a:rPr lang="en-US" dirty="0" err="1" smtClean="0">
                <a:latin typeface="Consolas"/>
              </a:rPr>
              <a:t>Html.ActionLink</a:t>
            </a:r>
            <a:r>
              <a:rPr lang="en-US" dirty="0">
                <a:latin typeface="Consolas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"Go Home"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"Home</a:t>
            </a:r>
            <a:r>
              <a:rPr lang="en-US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/>
            </a:r>
            <a:br>
              <a:rPr lang="en-US" dirty="0" smtClean="0">
                <a:solidFill>
                  <a:srgbClr val="0000FF"/>
                </a:solidFill>
                <a:latin typeface="Consolas"/>
              </a:rPr>
            </a:b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="/Home/Index"&gt;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Go Home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3430741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>
                <a:latin typeface="Consolas"/>
              </a:rPr>
              <a:t>@Html.ActionLink</a:t>
            </a:r>
            <a:r>
              <a:rPr lang="nb-NO" dirty="0">
                <a:latin typeface="Consolas"/>
              </a:rPr>
              <a:t>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"Articles today"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 smtClean="0">
                <a:solidFill>
                  <a:prstClr val="black"/>
                </a:solidFill>
                <a:latin typeface="Consolas"/>
              </a:rPr>
              <a:t>		  </a:t>
            </a:r>
            <a:r>
              <a:rPr lang="nb-NO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{ entryDate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DateTime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.Today},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null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435581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="/Archive/27-07-2011"&gt;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Articles today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833108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1003" y="-13512"/>
            <a:ext cx="9165003" cy="369865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lIns="360000" tIns="216000" rIns="360000" bIns="216000">
            <a:spAutoFit/>
          </a:bodyPr>
          <a:lstStyle/>
          <a:p>
            <a:r>
              <a:rPr lang="nb-NO" sz="3200" b="1" i="1" dirty="0">
                <a:solidFill>
                  <a:schemeClr val="bg1"/>
                </a:solidFill>
              </a:rPr>
              <a:t>Convention over </a:t>
            </a:r>
            <a:r>
              <a:rPr lang="nb-NO" sz="3200" b="1" i="1" dirty="0" err="1">
                <a:solidFill>
                  <a:schemeClr val="bg1"/>
                </a:solidFill>
              </a:rPr>
              <a:t>Configuration</a:t>
            </a:r>
            <a:r>
              <a:rPr lang="en-US" sz="2800" dirty="0" smtClean="0">
                <a:solidFill>
                  <a:schemeClr val="bg1"/>
                </a:solidFill>
              </a:rPr>
              <a:t/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/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Software </a:t>
            </a:r>
            <a:r>
              <a:rPr lang="en-US" sz="3000" dirty="0">
                <a:solidFill>
                  <a:schemeClr val="bg1"/>
                </a:solidFill>
              </a:rPr>
              <a:t>design paradigm which seeks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to decrease the number of decisions 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that developers need to make, </a:t>
            </a:r>
            <a:r>
              <a:rPr lang="en-US" sz="3000" b="1" dirty="0">
                <a:solidFill>
                  <a:schemeClr val="bg1"/>
                </a:solidFill>
              </a:rPr>
              <a:t>gaining simplicity</a:t>
            </a:r>
            <a:r>
              <a:rPr lang="en-US" sz="3000" dirty="0">
                <a:solidFill>
                  <a:schemeClr val="bg1"/>
                </a:solidFill>
              </a:rPr>
              <a:t>, but not necessarily losing flexibility</a:t>
            </a:r>
            <a:r>
              <a:rPr lang="en-US" sz="3000" dirty="0" smtClean="0">
                <a:solidFill>
                  <a:schemeClr val="bg1"/>
                </a:solidFill>
              </a:rPr>
              <a:t>.</a:t>
            </a:r>
            <a:br>
              <a:rPr lang="en-US" sz="3000" dirty="0" smtClean="0">
                <a:solidFill>
                  <a:schemeClr val="bg1"/>
                </a:solidFill>
              </a:rPr>
            </a:br>
            <a:endParaRPr lang="nb-NO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222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54953" cy="307777"/>
          </a:xfrm>
        </p:spPr>
        <p:txBody>
          <a:bodyPr/>
          <a:lstStyle/>
          <a:p>
            <a:r>
              <a:rPr lang="nb-NO" dirty="0" smtClean="0"/>
              <a:t>Convention over </a:t>
            </a:r>
            <a:r>
              <a:rPr lang="nb-NO" dirty="0" err="1" smtClean="0"/>
              <a:t>configuration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Konfigurer </a:t>
            </a:r>
            <a:r>
              <a:rPr lang="nb-NO" sz="2000" dirty="0" smtClean="0"/>
              <a:t>unntakene: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«Ordre»-tabell gjør du </a:t>
            </a:r>
            <a:r>
              <a:rPr lang="nb-NO" sz="1800" dirty="0" smtClean="0"/>
              <a:t>ingenting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</a:t>
            </a:r>
            <a:r>
              <a:rPr lang="nb-NO" sz="1800" dirty="0" err="1"/>
              <a:t>OrdreData</a:t>
            </a:r>
            <a:r>
              <a:rPr lang="nb-NO" sz="1800" dirty="0"/>
              <a:t>»-tabell konfigurerer du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918316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55576" y="2852936"/>
            <a:ext cx="2376264" cy="64807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ounded Rectangle 6"/>
          <p:cNvSpPr/>
          <p:nvPr/>
        </p:nvSpPr>
        <p:spPr>
          <a:xfrm>
            <a:off x="755576" y="3501008"/>
            <a:ext cx="2376264" cy="224408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ounded Rectangle 7"/>
          <p:cNvSpPr/>
          <p:nvPr/>
        </p:nvSpPr>
        <p:spPr>
          <a:xfrm>
            <a:off x="775048" y="3933056"/>
            <a:ext cx="2376264" cy="136815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87044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51920" y="1700808"/>
            <a:ext cx="55983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HomeController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Controller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 GET: /Home/Index</a:t>
            </a:r>
            <a:endParaRPr lang="nb-NO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59632" y="3501008"/>
            <a:ext cx="1584176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796136" y="3140968"/>
            <a:ext cx="854968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47664" y="4653136"/>
            <a:ext cx="1080120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570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387899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Lag to sider som lenker til hverandre</a:t>
            </a:r>
          </a:p>
        </p:txBody>
      </p:sp>
    </p:spTree>
    <p:extLst>
      <p:ext uri="{BB962C8B-B14F-4D97-AF65-F5344CB8AC3E}">
        <p14:creationId xmlns:p14="http://schemas.microsoft.com/office/powerpoint/2010/main" val="21590255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092591" cy="307777"/>
          </a:xfrm>
        </p:spPr>
        <p:txBody>
          <a:bodyPr/>
          <a:lstStyle/>
          <a:p>
            <a:r>
              <a:rPr lang="nb-NO" dirty="0" err="1" smtClean="0"/>
              <a:t>Views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Ansvarlig for generering av </a:t>
            </a:r>
            <a:r>
              <a:rPr lang="nb-NO" sz="2400" dirty="0" smtClean="0"/>
              <a:t>HTML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Konfigurerbart </a:t>
            </a:r>
            <a:r>
              <a:rPr lang="nb-NO" sz="2400" dirty="0"/>
              <a:t>hvilken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smtClean="0"/>
              <a:t>Engine </a:t>
            </a:r>
            <a:r>
              <a:rPr lang="nb-NO" sz="2400" dirty="0"/>
              <a:t>du </a:t>
            </a:r>
            <a:r>
              <a:rPr lang="nb-NO" sz="2400" dirty="0" smtClean="0"/>
              <a:t>ønsker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Web </a:t>
            </a:r>
            <a:r>
              <a:rPr lang="nb-NO" sz="2000" dirty="0"/>
              <a:t>Forms, </a:t>
            </a:r>
            <a:r>
              <a:rPr lang="nb-NO" sz="2000" dirty="0" err="1"/>
              <a:t>NHaml</a:t>
            </a:r>
            <a:r>
              <a:rPr lang="nb-NO" sz="2000" dirty="0"/>
              <a:t>, Bellevue, </a:t>
            </a:r>
            <a:r>
              <a:rPr lang="nb-NO" sz="2000" dirty="0" err="1"/>
              <a:t>Brail</a:t>
            </a:r>
            <a:r>
              <a:rPr lang="nb-NO" sz="2000" dirty="0"/>
              <a:t>, </a:t>
            </a:r>
            <a:r>
              <a:rPr lang="nb-NO" sz="2000" dirty="0" err="1"/>
              <a:t>NDjango</a:t>
            </a:r>
            <a:r>
              <a:rPr lang="nb-NO" sz="2000" dirty="0"/>
              <a:t>, </a:t>
            </a:r>
            <a:r>
              <a:rPr lang="nb-NO" sz="2000" dirty="0" err="1"/>
              <a:t>Nvelocity</a:t>
            </a:r>
            <a:r>
              <a:rPr lang="nb-NO" sz="2000" dirty="0"/>
              <a:t> og mange </a:t>
            </a:r>
            <a:r>
              <a:rPr lang="nb-NO" sz="2000" dirty="0" smtClean="0"/>
              <a:t>flere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Kan </a:t>
            </a:r>
            <a:r>
              <a:rPr lang="nb-NO" sz="2400" dirty="0"/>
              <a:t>ha flere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smtClean="0"/>
              <a:t>Engines </a:t>
            </a:r>
            <a:r>
              <a:rPr lang="nb-NO" sz="2400" dirty="0"/>
              <a:t>i samme </a:t>
            </a:r>
            <a:r>
              <a:rPr lang="nb-NO" sz="2400" dirty="0" smtClean="0"/>
              <a:t>applikasjon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err="1" smtClean="0"/>
              <a:t>Razor</a:t>
            </a:r>
            <a:r>
              <a:rPr lang="nb-NO" sz="2400" dirty="0" smtClean="0"/>
              <a:t> </a:t>
            </a:r>
            <a:r>
              <a:rPr lang="nb-NO" sz="2400" dirty="0"/>
              <a:t>er en </a:t>
            </a:r>
            <a:r>
              <a:rPr lang="nb-NO" sz="2400" dirty="0" err="1" smtClean="0"/>
              <a:t>View</a:t>
            </a:r>
            <a:r>
              <a:rPr lang="nb-NO" sz="2400" dirty="0" smtClean="0"/>
              <a:t> Engine </a:t>
            </a:r>
            <a:r>
              <a:rPr lang="nb-NO" sz="2400" dirty="0"/>
              <a:t>fra Microsoft basert på C</a:t>
            </a:r>
            <a:r>
              <a:rPr lang="nb-NO" sz="2400" dirty="0" smtClean="0"/>
              <a:t>#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Fokus </a:t>
            </a:r>
            <a:r>
              <a:rPr lang="nb-NO" sz="2000" dirty="0"/>
              <a:t>på bedre flyt mellom kode og </a:t>
            </a:r>
            <a:r>
              <a:rPr lang="nb-NO" sz="2000" dirty="0" err="1"/>
              <a:t>markup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473585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== 0)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no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else</a:t>
            </a:r>
            <a:r>
              <a:rPr lang="en-US" dirty="0">
                <a:latin typeface="Consolas"/>
                <a:ea typeface="Calibri"/>
                <a:cs typeface="Times New Roman"/>
              </a:rPr>
              <a:t>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 smtClean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2726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19434" cy="307777"/>
          </a:xfrm>
        </p:spPr>
        <p:txBody>
          <a:bodyPr/>
          <a:lstStyle/>
          <a:p>
            <a:r>
              <a:rPr lang="en-US" dirty="0" smtClean="0"/>
              <a:t>Fra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kjørende</a:t>
            </a:r>
            <a:r>
              <a:rPr lang="en-US" dirty="0" smtClean="0"/>
              <a:t> program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5682885" y="1864778"/>
            <a:ext cx="1609344" cy="652983"/>
            <a:chOff x="6824903" y="698838"/>
            <a:chExt cx="1255164" cy="652983"/>
          </a:xfrm>
          <a:scene3d>
            <a:camera prst="orthographicFront"/>
            <a:lightRig rig="flat" dir="t"/>
          </a:scene3d>
        </p:grpSpPr>
        <p:sp>
          <p:nvSpPr>
            <p:cNvPr id="5" name="Rounded Rectangle 4"/>
            <p:cNvSpPr/>
            <p:nvPr/>
          </p:nvSpPr>
          <p:spPr>
            <a:xfrm>
              <a:off x="6824903" y="698838"/>
              <a:ext cx="1255164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6844028" y="717963"/>
              <a:ext cx="1216914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IronRuby</a:t>
              </a:r>
              <a:endParaRPr lang="nb-NO" sz="1600" kern="120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84209" y="1864778"/>
            <a:ext cx="1606572" cy="652983"/>
            <a:chOff x="3257680" y="746405"/>
            <a:chExt cx="2329505" cy="652983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3257680" y="746405"/>
              <a:ext cx="2329505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ounded Rectangle 6"/>
            <p:cNvSpPr/>
            <p:nvPr/>
          </p:nvSpPr>
          <p:spPr>
            <a:xfrm>
              <a:off x="3276805" y="765530"/>
              <a:ext cx="2291255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smtClean="0"/>
                <a:t>VB</a:t>
              </a:r>
              <a:endParaRPr lang="nb-NO" sz="16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22046" y="1864778"/>
            <a:ext cx="1609344" cy="652983"/>
            <a:chOff x="786974" y="645614"/>
            <a:chExt cx="2268751" cy="652983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786974" y="645614"/>
              <a:ext cx="2268751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" name="Rounded Rectangle 10"/>
            <p:cNvSpPr/>
            <p:nvPr/>
          </p:nvSpPr>
          <p:spPr>
            <a:xfrm>
              <a:off x="806099" y="664739"/>
              <a:ext cx="2230501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C#</a:t>
              </a:r>
              <a:endParaRPr lang="nb-NO" sz="1600" kern="1200" dirty="0"/>
            </a:p>
          </p:txBody>
        </p:sp>
      </p:grpSp>
      <p:grpSp>
        <p:nvGrpSpPr>
          <p:cNvPr id="13" name="Group 11"/>
          <p:cNvGrpSpPr/>
          <p:nvPr/>
        </p:nvGrpSpPr>
        <p:grpSpPr>
          <a:xfrm>
            <a:off x="1885533" y="3033194"/>
            <a:ext cx="5404104" cy="652983"/>
            <a:chOff x="786961" y="1749130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786961" y="1749130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Rounded Rectangle 14"/>
            <p:cNvSpPr/>
            <p:nvPr/>
          </p:nvSpPr>
          <p:spPr>
            <a:xfrm>
              <a:off x="806086" y="1768255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Intermediate Language (CIL)</a:t>
              </a:r>
              <a:endParaRPr lang="nb-NO" sz="1600" kern="1200" dirty="0"/>
            </a:p>
          </p:txBody>
        </p:sp>
      </p:grpSp>
      <p:grpSp>
        <p:nvGrpSpPr>
          <p:cNvPr id="16" name="Group 12"/>
          <p:cNvGrpSpPr/>
          <p:nvPr/>
        </p:nvGrpSpPr>
        <p:grpSpPr>
          <a:xfrm>
            <a:off x="4441443" y="3726941"/>
            <a:ext cx="293842" cy="396053"/>
            <a:chOff x="3974226" y="2468121"/>
            <a:chExt cx="293842" cy="396053"/>
          </a:xfrm>
        </p:grpSpPr>
        <p:sp>
          <p:nvSpPr>
            <p:cNvPr id="17" name="Right Arrow 16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19" name="Group 13"/>
          <p:cNvGrpSpPr/>
          <p:nvPr/>
        </p:nvGrpSpPr>
        <p:grpSpPr>
          <a:xfrm>
            <a:off x="1885533" y="4238123"/>
            <a:ext cx="5402729" cy="652983"/>
            <a:chOff x="786961" y="2930184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786961" y="2930184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Rounded Rectangle 18"/>
            <p:cNvSpPr/>
            <p:nvPr/>
          </p:nvSpPr>
          <p:spPr>
            <a:xfrm>
              <a:off x="806086" y="2949309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Langage Runtime (CLR)</a:t>
              </a:r>
              <a:endParaRPr lang="nb-NO" sz="1600" kern="1200" dirty="0"/>
            </a:p>
          </p:txBody>
        </p:sp>
      </p:grpSp>
      <p:grpSp>
        <p:nvGrpSpPr>
          <p:cNvPr id="22" name="Group 30"/>
          <p:cNvGrpSpPr/>
          <p:nvPr/>
        </p:nvGrpSpPr>
        <p:grpSpPr>
          <a:xfrm>
            <a:off x="4441443" y="2558525"/>
            <a:ext cx="293842" cy="396053"/>
            <a:chOff x="3974226" y="2468121"/>
            <a:chExt cx="293842" cy="396053"/>
          </a:xfrm>
        </p:grpSpPr>
        <p:sp>
          <p:nvSpPr>
            <p:cNvPr id="23" name="Right Arrow 22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5" name="Group 33"/>
          <p:cNvGrpSpPr/>
          <p:nvPr/>
        </p:nvGrpSpPr>
        <p:grpSpPr>
          <a:xfrm>
            <a:off x="6340119" y="2558525"/>
            <a:ext cx="293842" cy="396053"/>
            <a:chOff x="3974226" y="2468121"/>
            <a:chExt cx="293842" cy="396053"/>
          </a:xfrm>
        </p:grpSpPr>
        <p:sp>
          <p:nvSpPr>
            <p:cNvPr id="26" name="Right Arrow 25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8" name="Group 36"/>
          <p:cNvGrpSpPr/>
          <p:nvPr/>
        </p:nvGrpSpPr>
        <p:grpSpPr>
          <a:xfrm>
            <a:off x="2579280" y="2558525"/>
            <a:ext cx="293842" cy="396053"/>
            <a:chOff x="3974226" y="2468121"/>
            <a:chExt cx="293842" cy="396053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088033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00808"/>
            <a:ext cx="79208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Hello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name </a:t>
            </a:r>
            <a:r>
              <a:rPr lang="en-US" dirty="0">
                <a:latin typeface="Consolas"/>
                <a:ea typeface="Calibri"/>
                <a:cs typeface="Times New Roman"/>
              </a:rPr>
              <a:t>it is year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.Now.Year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99751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49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761761"/>
            <a:ext cx="66784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@{</a:t>
            </a:r>
            <a:endParaRPr lang="nb-NO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b-NO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tid = </a:t>
            </a:r>
            <a:r>
              <a:rPr lang="nb-NO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</a:t>
            </a:r>
            <a:r>
              <a:rPr lang="nb-NO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.Now.ToShortTimeString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nb-NO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  <a:endParaRPr lang="nb-NO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nb-NO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b-NO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b-NO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nb-NO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Nå er klokka </a:t>
            </a:r>
            <a:r>
              <a:rPr lang="nb-NO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@(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</a:t>
            </a:r>
            <a:r>
              <a:rPr lang="nb-NO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 </a:t>
            </a:r>
            <a:r>
              <a:rPr lang="nb-NO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tid er akkurat passe.</a:t>
            </a:r>
            <a:r>
              <a:rPr lang="nb-NO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nb-NO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nb-NO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099987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580653" cy="307777"/>
          </a:xfrm>
        </p:spPr>
        <p:txBody>
          <a:bodyPr/>
          <a:lstStyle/>
          <a:p>
            <a:r>
              <a:rPr lang="nb-NO" dirty="0" smtClean="0"/>
              <a:t>Dynamiske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59766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ViewBag.Message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;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362" y="3219450"/>
            <a:ext cx="445671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dirty="0">
                <a:latin typeface="Consolas"/>
                <a:ea typeface="Calibri"/>
                <a:cs typeface="Times New Roman"/>
              </a:rPr>
              <a:t>ViewBag.Message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7820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2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Sende data fra Controller til </a:t>
            </a:r>
            <a:r>
              <a:rPr lang="nb-NO" sz="2400" dirty="0" err="1" smtClean="0">
                <a:solidFill>
                  <a:schemeClr val="bg1"/>
                </a:solidFill>
              </a:rPr>
              <a:t>View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2715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10664" cy="307777"/>
          </a:xfrm>
        </p:spPr>
        <p:txBody>
          <a:bodyPr/>
          <a:lstStyle/>
          <a:p>
            <a:r>
              <a:rPr lang="nb-NO" dirty="0" smtClean="0"/>
              <a:t>Modeller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Klasser som representerer domene/datamodellen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844824"/>
            <a:ext cx="5742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11454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92742" cy="307777"/>
          </a:xfrm>
        </p:spPr>
        <p:txBody>
          <a:bodyPr/>
          <a:lstStyle/>
          <a:p>
            <a:r>
              <a:rPr lang="nb-NO" dirty="0" smtClean="0"/>
              <a:t>Sterkt typede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Angi typen som vil bli brukt som Model for et </a:t>
            </a:r>
            <a:r>
              <a:rPr lang="nb-NO" sz="2000" dirty="0" err="1" smtClean="0"/>
              <a:t>View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827584" y="1809398"/>
            <a:ext cx="74168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personer =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&gt; 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Patric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Bateman"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},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"Two Face"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};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View(personer);</a:t>
            </a:r>
          </a:p>
          <a:p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4646" y="4005064"/>
            <a:ext cx="667848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 err="1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model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 </a:t>
            </a:r>
            <a:r>
              <a:rPr lang="nb-NO" sz="1600" dirty="0" err="1" smtClean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 smtClean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Person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/>
            </a:r>
            <a:b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</a:b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foreach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(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person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Model) {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person.Name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}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0411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Utlisting av personer</a:t>
            </a:r>
          </a:p>
        </p:txBody>
      </p:sp>
    </p:spTree>
    <p:extLst>
      <p:ext uri="{BB962C8B-B14F-4D97-AF65-F5344CB8AC3E}">
        <p14:creationId xmlns:p14="http://schemas.microsoft.com/office/powerpoint/2010/main" val="17747589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472759" cy="307777"/>
          </a:xfrm>
        </p:spPr>
        <p:txBody>
          <a:bodyPr/>
          <a:lstStyle/>
          <a:p>
            <a:r>
              <a:rPr lang="nb-NO" dirty="0" smtClean="0"/>
              <a:t>Sende Data Til Server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Action kan enten være HTTP GET eller HTTP </a:t>
            </a:r>
            <a:r>
              <a:rPr lang="nb-NO" sz="2000" dirty="0" smtClean="0"/>
              <a:t>POST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En </a:t>
            </a:r>
            <a:r>
              <a:rPr lang="nb-NO" sz="2000" dirty="0"/>
              <a:t>Action kan ta i mot et </a:t>
            </a:r>
            <a:r>
              <a:rPr lang="nb-NO" sz="2000" dirty="0" err="1"/>
              <a:t>model</a:t>
            </a:r>
            <a:r>
              <a:rPr lang="nb-NO" sz="2000" dirty="0"/>
              <a:t> objekt som </a:t>
            </a:r>
            <a:r>
              <a:rPr lang="nb-NO" sz="2000" dirty="0" smtClean="0"/>
              <a:t>parameter</a:t>
            </a:r>
            <a:endParaRPr lang="nb-NO" sz="2000" dirty="0"/>
          </a:p>
        </p:txBody>
      </p:sp>
      <p:sp>
        <p:nvSpPr>
          <p:cNvPr id="4" name="Rectangle 3"/>
          <p:cNvSpPr/>
          <p:nvPr/>
        </p:nvSpPr>
        <p:spPr>
          <a:xfrm>
            <a:off x="611560" y="2366878"/>
            <a:ext cx="6246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70281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39552" y="1844824"/>
            <a:ext cx="8280920" cy="46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Html.BeginForm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(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Create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Home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)) </a:t>
            </a:r>
            <a:r>
              <a:rPr lang="en-US" dirty="0">
                <a:latin typeface="Consolas"/>
                <a:ea typeface="Calibri"/>
                <a:cs typeface="Times New Roman"/>
              </a:rPr>
              <a:t>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Html.LabelFor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Html.EditorFor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Html.ValidationMessageFor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2400" dirty="0">
                <a:latin typeface="Calibri"/>
                <a:ea typeface="Calibri"/>
                <a:cs typeface="Times New Roman"/>
              </a:rPr>
              <a:t> 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06426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6" name="Rectangle 5"/>
          <p:cNvSpPr/>
          <p:nvPr/>
        </p:nvSpPr>
        <p:spPr>
          <a:xfrm>
            <a:off x="539552" y="1844824"/>
            <a:ext cx="828092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action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="/Home/Create"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method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="post"&gt;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 err="1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		    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	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      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="true"&gt;&lt;/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 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43913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https://d3nevzfk7ii3be.cloudfront.net/igi/AUyYoTvgxKMq5kC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7" r="11863"/>
          <a:stretch/>
        </p:blipFill>
        <p:spPr bwMode="auto">
          <a:xfrm>
            <a:off x="1913661" y="1186892"/>
            <a:ext cx="1800000" cy="178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regmedia.co.uk/2014/04/10/samsung_galaxy_s5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49" y="2797784"/>
            <a:ext cx="2341666" cy="188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64179" cy="307777"/>
          </a:xfrm>
        </p:spPr>
        <p:txBody>
          <a:bodyPr/>
          <a:lstStyle/>
          <a:p>
            <a:r>
              <a:rPr lang="en-US" dirty="0" smtClean="0"/>
              <a:t>C# &amp; .NET </a:t>
            </a:r>
            <a:r>
              <a:rPr lang="en-US" dirty="0" err="1" smtClean="0"/>
              <a:t>til</a:t>
            </a:r>
            <a:r>
              <a:rPr lang="en-US" dirty="0" smtClean="0"/>
              <a:t> mange </a:t>
            </a:r>
            <a:r>
              <a:rPr lang="en-US" dirty="0" err="1" smtClean="0"/>
              <a:t>plattformer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2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024097" y="12556702"/>
            <a:ext cx="88300" cy="130648"/>
          </a:xfrm>
          <a:prstGeom prst="rect">
            <a:avLst/>
          </a:prstGeom>
        </p:spPr>
      </p:pic>
      <p:pic>
        <p:nvPicPr>
          <p:cNvPr id="7" name="Picture 2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05" y="3013229"/>
            <a:ext cx="1160339" cy="1271215"/>
          </a:xfrm>
          <a:prstGeom prst="rect">
            <a:avLst/>
          </a:prstGeom>
        </p:spPr>
      </p:pic>
      <p:pic>
        <p:nvPicPr>
          <p:cNvPr id="11" name="Picture 3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5819" y="5291839"/>
            <a:ext cx="840276" cy="1015897"/>
          </a:xfrm>
          <a:prstGeom prst="rect">
            <a:avLst/>
          </a:prstGeom>
        </p:spPr>
      </p:pic>
      <p:pic>
        <p:nvPicPr>
          <p:cNvPr id="12" name="Picture 3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94" y="4455342"/>
            <a:ext cx="1965665" cy="1556792"/>
          </a:xfrm>
          <a:prstGeom prst="rect">
            <a:avLst/>
          </a:prstGeom>
        </p:spPr>
      </p:pic>
      <p:pic>
        <p:nvPicPr>
          <p:cNvPr id="13" name="Picture 3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5139" y="4738777"/>
            <a:ext cx="1340768" cy="1340768"/>
          </a:xfrm>
          <a:prstGeom prst="rect">
            <a:avLst/>
          </a:prstGeom>
        </p:spPr>
      </p:pic>
      <p:pic>
        <p:nvPicPr>
          <p:cNvPr id="1028" name="Picture 4" descr="http://www.w3.org/html/logo/downloads/HTML5_Logo_512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5175" y="2838276"/>
            <a:ext cx="1900501" cy="19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specsofgadgets.com/wp-content/uploads/2014/04/Nokia-Lumia-930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8528"/>
          <a:stretch/>
        </p:blipFill>
        <p:spPr bwMode="auto">
          <a:xfrm>
            <a:off x="3875773" y="1871706"/>
            <a:ext cx="1134000" cy="229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ompass.xbox.com/assets/94/60/946002c9-dfc7-44fe-b20a-abf175c49d42.jpg?n=og-share-meet-xbox-one-955x955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087" y="2797784"/>
            <a:ext cx="2076732" cy="20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4150" y="5487934"/>
            <a:ext cx="902483" cy="902483"/>
          </a:xfrm>
          <a:prstGeom prst="rect">
            <a:avLst/>
          </a:prstGeom>
        </p:spPr>
      </p:pic>
      <p:pic>
        <p:nvPicPr>
          <p:cNvPr id="1032" name="Picture 8" descr="http://media2.s-nbcnews.com/i/streams/2013/November/131114/2D9690381-ps4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247" y="5224199"/>
            <a:ext cx="1535616" cy="11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imore.com/sites/imore.com/files/styles/large/public/field/image/2014/03/topic_iphone_5s.png?itok=A24vBPp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45" y="994278"/>
            <a:ext cx="1754857" cy="175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the-digital-reader.com/wp-content/uploads/2012/10/microsoft-windows-8-logo1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t="29537" r="75989" b="28917"/>
          <a:stretch/>
        </p:blipFill>
        <p:spPr bwMode="auto">
          <a:xfrm>
            <a:off x="5697255" y="814929"/>
            <a:ext cx="1518564" cy="171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428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2643877"/>
            <a:ext cx="6246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person.Name = Request.Form[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"Name"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8000"/>
                </a:solidFill>
                <a:latin typeface="Consolas"/>
              </a:rPr>
              <a:t>// osv. 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osv.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0112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2643877"/>
            <a:ext cx="6246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	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51342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Html </a:t>
            </a:r>
            <a:r>
              <a:rPr lang="nb-NO" sz="2000" dirty="0" err="1"/>
              <a:t>Helper</a:t>
            </a:r>
            <a:r>
              <a:rPr lang="nb-NO" sz="2000" dirty="0"/>
              <a:t> metodene sørger for riktig navn på input-</a:t>
            </a:r>
            <a:r>
              <a:rPr lang="nb-NO" sz="2000" dirty="0" smtClean="0"/>
              <a:t>feltene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Html.CheckBoxFor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Html.DisplayFor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Html.DropDownListFor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Html.TextAreaFor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Osv</a:t>
            </a:r>
            <a:endParaRPr lang="nb-NO" sz="18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Støtter </a:t>
            </a:r>
            <a:r>
              <a:rPr lang="nb-NO" sz="2000" dirty="0"/>
              <a:t>og mer avanserte brukstilfeller som lister og nøstede objekter</a:t>
            </a:r>
          </a:p>
        </p:txBody>
      </p:sp>
    </p:spTree>
    <p:extLst>
      <p:ext uri="{BB962C8B-B14F-4D97-AF65-F5344CB8AC3E}">
        <p14:creationId xmlns:p14="http://schemas.microsoft.com/office/powerpoint/2010/main" val="27737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Baserer seg på metadata og </a:t>
            </a:r>
            <a:r>
              <a:rPr lang="nb-NO" sz="2000" dirty="0" err="1"/>
              <a:t>jQuery</a:t>
            </a:r>
            <a:r>
              <a:rPr lang="nb-NO" sz="2000" dirty="0"/>
              <a:t> </a:t>
            </a:r>
            <a:r>
              <a:rPr lang="nb-NO" sz="2000" dirty="0" err="1" smtClean="0"/>
              <a:t>Validate</a:t>
            </a:r>
            <a:endParaRPr lang="nb-NO" sz="2000" dirty="0" smtClean="0"/>
          </a:p>
          <a:p>
            <a:pPr marL="285750" indent="-285750">
              <a:buFont typeface="Arial"/>
              <a:buChar char="•"/>
            </a:pPr>
            <a:endParaRPr lang="nb-NO" sz="20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Non</a:t>
            </a:r>
            <a:r>
              <a:rPr lang="nb-NO" sz="2000" dirty="0"/>
              <a:t>-intrusive. </a:t>
            </a:r>
            <a:endParaRPr lang="nb-NO" sz="2000" dirty="0" smtClean="0"/>
          </a:p>
          <a:p>
            <a:pPr marL="554038" lvl="1" indent="-285750">
              <a:buFont typeface="Arial"/>
              <a:buChar char="•"/>
            </a:pPr>
            <a:r>
              <a:rPr lang="nb-NO" sz="1800" dirty="0" smtClean="0"/>
              <a:t>Reglene </a:t>
            </a:r>
            <a:r>
              <a:rPr lang="nb-NO" sz="1800" dirty="0"/>
              <a:t>som CSS klasser, JavaScript ligger </a:t>
            </a:r>
            <a:r>
              <a:rPr lang="nb-NO" sz="1800" dirty="0" smtClean="0"/>
              <a:t>eksternt.</a:t>
            </a:r>
          </a:p>
          <a:p>
            <a:pPr marL="554038" lvl="1" indent="-285750">
              <a:buFont typeface="Arial"/>
              <a:buChar char="•"/>
            </a:pPr>
            <a:endParaRPr lang="nb-NO" sz="18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Kjører </a:t>
            </a:r>
            <a:r>
              <a:rPr lang="nb-NO" sz="2000" dirty="0"/>
              <a:t>både på klient og server (som en del av Model Binding)</a:t>
            </a:r>
            <a:r>
              <a:rPr lang="nb-NO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nb-NO" sz="2000" dirty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Utvidbart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827298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68287" cy="307777"/>
          </a:xfrm>
        </p:spPr>
        <p:txBody>
          <a:bodyPr/>
          <a:lstStyle/>
          <a:p>
            <a:r>
              <a:rPr lang="nb-NO" dirty="0" smtClean="0"/>
              <a:t>Validering og Data </a:t>
            </a:r>
            <a:r>
              <a:rPr lang="nb-NO" dirty="0" err="1" smtClean="0"/>
              <a:t>Annotations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1556792"/>
            <a:ext cx="63184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dirty="0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696051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1052736"/>
            <a:ext cx="8136904" cy="547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-number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a number."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between 30 and 250."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-range-max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="250"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-range-min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="30"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-required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Height field is required."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"&gt;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2925401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080301" cy="307777"/>
          </a:xfrm>
        </p:spPr>
        <p:txBody>
          <a:bodyPr/>
          <a:lstStyle/>
          <a:p>
            <a:r>
              <a:rPr lang="nb-NO" dirty="0" err="1" smtClean="0"/>
              <a:t>Sca</a:t>
            </a:r>
            <a:r>
              <a:rPr lang="nb-NO" dirty="0" err="1"/>
              <a:t>f</a:t>
            </a:r>
            <a:r>
              <a:rPr lang="nb-NO" dirty="0" err="1" smtClean="0"/>
              <a:t>folding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nb-NO" sz="2000" dirty="0"/>
              <a:t>Mye av koden følger et gitt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 err="1"/>
              <a:t>Scaffolding</a:t>
            </a:r>
            <a:r>
              <a:rPr lang="nb-NO" sz="2000" dirty="0"/>
              <a:t> – kodegenerering basert på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/>
              <a:t>Koden er et utgangspunkt, en en-veis kodegenerering</a:t>
            </a:r>
          </a:p>
        </p:txBody>
      </p:sp>
      <p:pic>
        <p:nvPicPr>
          <p:cNvPr id="5" name="Picture 2" descr="http://www.bredesupply.com/images/Scaffold2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2268" y="3539921"/>
            <a:ext cx="2170212" cy="292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0186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Scaffolding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1304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HTTP POST, Model Binder, Validering</a:t>
            </a:r>
          </a:p>
        </p:txBody>
      </p:sp>
    </p:spTree>
    <p:extLst>
      <p:ext uri="{BB962C8B-B14F-4D97-AF65-F5344CB8AC3E}">
        <p14:creationId xmlns:p14="http://schemas.microsoft.com/office/powerpoint/2010/main" val="41542835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252093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6419" y="2823660"/>
            <a:ext cx="2872594" cy="287259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err="1" smtClean="0">
                <a:solidFill>
                  <a:schemeClr val="bg1"/>
                </a:solidFill>
              </a:rPr>
              <a:t>NuGet</a:t>
            </a:r>
            <a:endParaRPr lang="nb-NO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1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554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7200" dirty="0" smtClean="0">
                <a:solidFill>
                  <a:schemeClr val="tx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40111828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Pakkehåndtering for .NET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.NET sitt svar på Ruby Gems, Java Maven, Node NPM, Python </a:t>
            </a:r>
            <a:r>
              <a:rPr lang="nb-NO" sz="2000" dirty="0" smtClean="0"/>
              <a:t>PM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Lansert Januar 2011.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Open Source prosjekt fra Microsoft, som og tar i mot bidrag fra eksterne.</a:t>
            </a:r>
            <a:endParaRPr lang="nb-NO" sz="20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962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Både Open Source pakker </a:t>
            </a:r>
            <a:r>
              <a:rPr lang="nb-NO" sz="2000" dirty="0" smtClean="0"/>
              <a:t>fra tredjeparter og Microsoft, og .NET utvidelser</a:t>
            </a:r>
            <a:br>
              <a:rPr lang="nb-NO" sz="2000" dirty="0" smtClean="0"/>
            </a:b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/>
              <a:t>NUnit</a:t>
            </a:r>
            <a:r>
              <a:rPr lang="nb-NO" sz="1800" dirty="0"/>
              <a:t>, </a:t>
            </a:r>
            <a:r>
              <a:rPr lang="nb-NO" sz="1800" dirty="0" err="1"/>
              <a:t>Elmah</a:t>
            </a:r>
            <a:r>
              <a:rPr lang="nb-NO" sz="1800" dirty="0"/>
              <a:t>, </a:t>
            </a:r>
            <a:r>
              <a:rPr lang="nb-NO" sz="1800" dirty="0" err="1"/>
              <a:t>jQuery</a:t>
            </a:r>
            <a:r>
              <a:rPr lang="nb-NO" sz="1800" dirty="0"/>
              <a:t>, </a:t>
            </a:r>
            <a:r>
              <a:rPr lang="nb-NO" sz="1800" dirty="0" err="1" smtClean="0"/>
              <a:t>Modernizer</a:t>
            </a:r>
            <a:r>
              <a:rPr lang="nb-NO" sz="1800" dirty="0" smtClean="0"/>
              <a:t>, </a:t>
            </a:r>
            <a:r>
              <a:rPr lang="nb-NO" sz="1800" dirty="0" err="1" smtClean="0"/>
              <a:t>Entity</a:t>
            </a:r>
            <a:r>
              <a:rPr lang="nb-NO" sz="1800" dirty="0" smtClean="0"/>
              <a:t> Framework </a:t>
            </a:r>
            <a:r>
              <a:rPr lang="nb-NO" sz="1800" dirty="0"/>
              <a:t>(</a:t>
            </a:r>
            <a:r>
              <a:rPr lang="nb-NO" sz="1800" dirty="0" err="1"/>
              <a:t>open</a:t>
            </a:r>
            <a:r>
              <a:rPr lang="nb-NO" sz="1800" dirty="0"/>
              <a:t> </a:t>
            </a:r>
            <a:r>
              <a:rPr lang="nb-NO" sz="1800" dirty="0" err="1"/>
              <a:t>source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SQL </a:t>
            </a:r>
            <a:r>
              <a:rPr lang="nb-NO" sz="1800" dirty="0"/>
              <a:t>Server Compact </a:t>
            </a:r>
            <a:r>
              <a:rPr lang="nb-NO" sz="1800" dirty="0" smtClean="0"/>
              <a:t>Edition (</a:t>
            </a:r>
            <a:r>
              <a:rPr lang="nb-NO" sz="1800" dirty="0" err="1" smtClean="0"/>
              <a:t>closed</a:t>
            </a:r>
            <a:r>
              <a:rPr lang="nb-NO" sz="1800" dirty="0" smtClean="0"/>
              <a:t> </a:t>
            </a:r>
            <a:r>
              <a:rPr lang="nb-NO" sz="1800" dirty="0" err="1" smtClean="0"/>
              <a:t>source</a:t>
            </a:r>
            <a:r>
              <a:rPr lang="nb-NO" sz="1800" dirty="0" smtClean="0"/>
              <a:t>)</a:t>
            </a:r>
            <a:endParaRPr lang="nb-NO" sz="18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49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Visual Studio Plug-In</a:t>
            </a: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UI eller konsoll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6397634" cy="4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7" y="2852936"/>
            <a:ext cx="852657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7959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pakke kan bestå </a:t>
            </a:r>
            <a:r>
              <a:rPr lang="nb-NO" sz="2000" dirty="0" smtClean="0"/>
              <a:t>av: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Biblioteker </a:t>
            </a:r>
            <a:r>
              <a:rPr lang="nb-NO" sz="1800" dirty="0"/>
              <a:t>(DLL-er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Ressursfiler </a:t>
            </a:r>
            <a:r>
              <a:rPr lang="nb-NO" sz="1800" dirty="0"/>
              <a:t>(JavaScript, CSS, Bilder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Tools </a:t>
            </a:r>
            <a:r>
              <a:rPr lang="nb-NO" sz="1800" dirty="0"/>
              <a:t>(Exe filer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Script </a:t>
            </a:r>
            <a:r>
              <a:rPr lang="nb-NO" sz="1800" dirty="0"/>
              <a:t>som utvider Visual </a:t>
            </a:r>
            <a:r>
              <a:rPr lang="nb-NO" sz="1800" dirty="0" smtClean="0"/>
              <a:t>Studio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…</a:t>
            </a:r>
            <a:endParaRPr lang="nb-NO" sz="1800" dirty="0"/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41118549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Object </a:t>
            </a:r>
            <a:r>
              <a:rPr lang="nb-NO" sz="2000" dirty="0" err="1"/>
              <a:t>Relational</a:t>
            </a:r>
            <a:r>
              <a:rPr lang="nb-NO" sz="2000" dirty="0"/>
              <a:t> Mapper 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Mapper </a:t>
            </a:r>
            <a:r>
              <a:rPr lang="nb-NO" sz="2000" dirty="0"/>
              <a:t>.</a:t>
            </a:r>
            <a:r>
              <a:rPr lang="nb-NO" sz="2000" dirty="0" smtClean="0"/>
              <a:t>NET-objekter </a:t>
            </a:r>
            <a:r>
              <a:rPr lang="nb-NO" sz="2000" dirty="0"/>
              <a:t>mot </a:t>
            </a:r>
            <a:r>
              <a:rPr lang="nb-NO" sz="2000" dirty="0" smtClean="0"/>
              <a:t>SQL-databaser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Lar </a:t>
            </a:r>
            <a:r>
              <a:rPr lang="nb-NO" sz="2000" dirty="0"/>
              <a:t>deg bruke </a:t>
            </a:r>
            <a:r>
              <a:rPr lang="nb-NO" sz="2000" dirty="0" smtClean="0"/>
              <a:t>LINQ-spørringer </a:t>
            </a:r>
            <a:r>
              <a:rPr lang="nb-NO" sz="2000" dirty="0"/>
              <a:t>mot o</a:t>
            </a:r>
            <a:r>
              <a:rPr lang="nb-NO" sz="2000" dirty="0" smtClean="0"/>
              <a:t>bjekter </a:t>
            </a:r>
            <a:r>
              <a:rPr lang="nb-NO" sz="2000" dirty="0"/>
              <a:t>framfor </a:t>
            </a:r>
            <a:r>
              <a:rPr lang="nb-NO" sz="2000" dirty="0" smtClean="0"/>
              <a:t>SQL-setninger </a:t>
            </a:r>
            <a:r>
              <a:rPr lang="nb-NO" sz="2000" dirty="0"/>
              <a:t>som må mappes til objekter </a:t>
            </a:r>
            <a:r>
              <a:rPr lang="nb-NO" sz="2000" dirty="0" smtClean="0"/>
              <a:t>etterpå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227172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Støtter både «database først» og «kode først» </a:t>
            </a:r>
            <a:r>
              <a:rPr lang="nb-NO" sz="2400" dirty="0" smtClean="0"/>
              <a:t>utvikling</a:t>
            </a:r>
            <a:br>
              <a:rPr lang="nb-NO" sz="2400" dirty="0" smtClean="0"/>
            </a:br>
            <a:endParaRPr lang="nb-NO" sz="24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Begynn </a:t>
            </a:r>
            <a:r>
              <a:rPr lang="nb-NO" sz="2000" dirty="0"/>
              <a:t>med databasen og generer .NET </a:t>
            </a:r>
            <a:r>
              <a:rPr lang="nb-NO" sz="2000" dirty="0" smtClean="0"/>
              <a:t>klasser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Eller </a:t>
            </a:r>
            <a:r>
              <a:rPr lang="nb-NO" sz="2000" dirty="0"/>
              <a:t>begynn med .NET klasser og generer databasen</a:t>
            </a:r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2747990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via </a:t>
            </a:r>
            <a:r>
              <a:rPr lang="nb-NO" sz="2000" dirty="0" err="1" smtClean="0"/>
              <a:t>NuGet</a:t>
            </a:r>
            <a:r>
              <a:rPr lang="nb-NO" sz="2000" dirty="0" smtClean="0"/>
              <a:t/>
            </a:r>
            <a:br>
              <a:rPr lang="nb-NO" sz="2000" dirty="0" smtClean="0"/>
            </a:br>
            <a:endParaRPr lang="nb-NO" sz="2000" dirty="0" smtClean="0"/>
          </a:p>
          <a:p>
            <a:pPr marL="552449" lvl="2" indent="-28575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/>
              <a:buChar char="•"/>
            </a:pPr>
            <a:r>
              <a:rPr lang="nb-NO" sz="20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2000" dirty="0" err="1">
                <a:latin typeface="Consolas" pitchFamily="49" charset="0"/>
                <a:cs typeface="Consolas" pitchFamily="49" charset="0"/>
              </a:rPr>
              <a:t>EntityFramework.SqlServerCompact</a:t>
            </a:r>
            <a:endParaRPr lang="nb-NO" sz="1400" dirty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4197904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282904" cy="307777"/>
          </a:xfrm>
        </p:spPr>
        <p:txBody>
          <a:bodyPr/>
          <a:lstStyle/>
          <a:p>
            <a:r>
              <a:rPr lang="nb-NO" dirty="0" err="1" smtClean="0"/>
              <a:t>Sql</a:t>
            </a:r>
            <a:r>
              <a:rPr lang="nb-NO" dirty="0" smtClean="0"/>
              <a:t> SERVER Compact Edition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Embedded </a:t>
            </a:r>
            <a:r>
              <a:rPr lang="nb-NO" sz="2000" dirty="0" smtClean="0"/>
              <a:t>Database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Kjører </a:t>
            </a:r>
            <a:r>
              <a:rPr lang="nb-NO" sz="1800" dirty="0"/>
              <a:t>in-</a:t>
            </a:r>
            <a:r>
              <a:rPr lang="nb-NO" sz="1800" dirty="0" err="1"/>
              <a:t>process</a:t>
            </a:r>
            <a:r>
              <a:rPr lang="nb-NO" sz="1800" dirty="0"/>
              <a:t>, in-</a:t>
            </a:r>
            <a:r>
              <a:rPr lang="nb-NO" sz="1800" dirty="0" err="1" smtClean="0"/>
              <a:t>memory</a:t>
            </a:r>
            <a:r>
              <a:rPr lang="nb-NO" sz="1800" dirty="0" smtClean="0"/>
              <a:t/>
            </a:r>
            <a:br>
              <a:rPr lang="nb-NO" sz="1800" dirty="0" smtClean="0"/>
            </a:b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Deployes</a:t>
            </a:r>
            <a:r>
              <a:rPr lang="nb-NO" sz="2000" dirty="0" smtClean="0"/>
              <a:t> </a:t>
            </a:r>
            <a:r>
              <a:rPr lang="nb-NO" sz="2000" dirty="0"/>
              <a:t>som en </a:t>
            </a:r>
            <a:r>
              <a:rPr lang="nb-NO" sz="2000" dirty="0" err="1"/>
              <a:t>binærfil</a:t>
            </a:r>
            <a:r>
              <a:rPr lang="nb-NO" sz="2000" dirty="0"/>
              <a:t> sammen med applikasjonen </a:t>
            </a:r>
            <a:r>
              <a:rPr lang="nb-NO" sz="2000" dirty="0" smtClean="0"/>
              <a:t>din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</a:t>
            </a:r>
            <a:r>
              <a:rPr lang="nb-NO" sz="2000" dirty="0"/>
              <a:t>som et bibliotek ved hjelp av </a:t>
            </a:r>
            <a:r>
              <a:rPr lang="nb-NO" sz="2000" dirty="0" err="1" smtClean="0"/>
              <a:t>NuGet</a:t>
            </a: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Microsoft.SqlServer.Compact</a:t>
            </a: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Svært </a:t>
            </a:r>
            <a:r>
              <a:rPr lang="nb-NO" sz="2000" dirty="0"/>
              <a:t>enkelt å komme i gang. </a:t>
            </a:r>
          </a:p>
        </p:txBody>
      </p:sp>
    </p:spTree>
    <p:extLst>
      <p:ext uri="{BB962C8B-B14F-4D97-AF65-F5344CB8AC3E}">
        <p14:creationId xmlns:p14="http://schemas.microsoft.com/office/powerpoint/2010/main" val="487507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Data </a:t>
            </a:r>
            <a:r>
              <a:rPr lang="nb-NO" sz="2000" dirty="0" err="1"/>
              <a:t>Annotations</a:t>
            </a:r>
            <a:r>
              <a:rPr lang="nb-NO" sz="2000" dirty="0"/>
              <a:t> valideres helt ned i d</a:t>
            </a:r>
            <a:r>
              <a:rPr lang="nb-NO" sz="2000" dirty="0" smtClean="0"/>
              <a:t>atabase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Følger </a:t>
            </a:r>
            <a:r>
              <a:rPr lang="nb-NO" sz="2000" dirty="0"/>
              <a:t>«</a:t>
            </a:r>
            <a:r>
              <a:rPr lang="nb-NO" sz="2000" dirty="0" smtClean="0"/>
              <a:t>Id»-konvensjoner </a:t>
            </a:r>
            <a:r>
              <a:rPr lang="nb-NO" sz="2000" dirty="0"/>
              <a:t>og gjetter primærnøkkel. Kan og settes eksplisitt.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611560" y="2492896"/>
            <a:ext cx="62464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PersonId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3485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Trenger en </a:t>
            </a:r>
            <a:r>
              <a:rPr lang="nb-NO" sz="2000" dirty="0" err="1"/>
              <a:t>DbContext</a:t>
            </a:r>
            <a:r>
              <a:rPr lang="nb-NO" sz="2000" dirty="0"/>
              <a:t> for å kunne jobbe mot databasen:</a:t>
            </a:r>
          </a:p>
          <a:p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57808" y="1868631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DbContext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DbSet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&gt; People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79581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7043" cy="307777"/>
          </a:xfrm>
        </p:spPr>
        <p:txBody>
          <a:bodyPr/>
          <a:lstStyle/>
          <a:p>
            <a:r>
              <a:rPr lang="nb-NO" dirty="0" smtClean="0"/>
              <a:t>Deklarere en klasse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Person() 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18171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INSERT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84482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newPerson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newPerson.Name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"Lars </a:t>
            </a:r>
            <a:r>
              <a:rPr lang="nb-NO" dirty="0" smtClean="0">
                <a:solidFill>
                  <a:srgbClr val="A31515"/>
                </a:solidFill>
                <a:latin typeface="Consolas"/>
              </a:rPr>
              <a:t>Skjelbek"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db.People.Add(newPerson);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db.SaveChanges();</a:t>
            </a:r>
          </a:p>
        </p:txBody>
      </p:sp>
    </p:spTree>
    <p:extLst>
      <p:ext uri="{BB962C8B-B14F-4D97-AF65-F5344CB8AC3E}">
        <p14:creationId xmlns:p14="http://schemas.microsoft.com/office/powerpoint/2010/main" val="10144567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UPDATE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611560" y="1844824"/>
            <a:ext cx="64624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Update(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db.People.Attach(person);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db.Entry(person).State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EntityState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.Modified;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89942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DELETE</a:t>
            </a: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1107954" y="1594177"/>
            <a:ext cx="18466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endParaRPr lang="nb-NO" sz="17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539552" y="1844824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Delete(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db.People.Attach(person);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db.People.Remove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(person);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54532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07"/>
          <a:stretch/>
        </p:blipFill>
        <p:spPr>
          <a:xfrm>
            <a:off x="0" y="-16331"/>
            <a:ext cx="9144000" cy="687433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15993345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23968087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Bilder_Detaljer\Bekk dag-1-0075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«REST» &amp; </a:t>
            </a:r>
            <a:br>
              <a:rPr lang="nb-NO" sz="3200" dirty="0" smtClean="0">
                <a:solidFill>
                  <a:schemeClr val="bg1"/>
                </a:solidFill>
              </a:rPr>
            </a:br>
            <a:r>
              <a:rPr lang="nb-NO" sz="3200" dirty="0" smtClean="0">
                <a:solidFill>
                  <a:schemeClr val="bg1"/>
                </a:solidFill>
              </a:rPr>
              <a:t>Web API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368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en-US" dirty="0" err="1" smtClean="0"/>
              <a:t>Lykke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med C# &amp; .NET!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Johan Andre </a:t>
            </a:r>
            <a:r>
              <a:rPr lang="en-US" dirty="0" err="1" smtClean="0"/>
              <a:t>Lundar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Lars Skjelbek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837613" y="431800"/>
            <a:ext cx="306387" cy="276225"/>
          </a:xfrm>
        </p:spPr>
        <p:txBody>
          <a:bodyPr/>
          <a:lstStyle/>
          <a:p>
            <a:fld id="{FF67BF5B-7344-D747-A0C2-CBD7B2ACBC85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0" y="6141743"/>
            <a:ext cx="9144000" cy="28424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0" rIns="91440" bIns="0" rtlCol="0" anchor="b">
            <a:spAutoFit/>
          </a:bodyPr>
          <a:lstStyle>
            <a:lvl1pPr algn="ctr" defTabSz="4572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sz="2200" b="0" i="1" kern="1200" cap="all" spc="20" baseline="0">
                <a:solidFill>
                  <a:srgbClr val="000000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sz="1800" dirty="0" smtClean="0"/>
              <a:t>github.com/</a:t>
            </a:r>
            <a:r>
              <a:rPr lang="en-US" sz="1800" dirty="0" err="1" smtClean="0"/>
              <a:t>skjelbek</a:t>
            </a:r>
            <a:r>
              <a:rPr lang="en-US" sz="1800" dirty="0" smtClean="0"/>
              <a:t>/</a:t>
            </a:r>
            <a:r>
              <a:rPr lang="en-US" sz="1800" dirty="0" err="1" smtClean="0"/>
              <a:t>dotnetkurs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138253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714939" cy="307777"/>
          </a:xfrm>
        </p:spPr>
        <p:txBody>
          <a:bodyPr/>
          <a:lstStyle/>
          <a:p>
            <a:r>
              <a:rPr lang="nb-NO" dirty="0" smtClean="0"/>
              <a:t>Arv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Child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: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 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Child()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3795265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 Palett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BBB0A3"/>
      </a:accent3>
      <a:accent4>
        <a:srgbClr val="FD5158"/>
      </a:accent4>
      <a:accent5>
        <a:srgbClr val="FFF9AE"/>
      </a:accent5>
      <a:accent6>
        <a:srgbClr val="36BDB2"/>
      </a:accent6>
      <a:hlink>
        <a:srgbClr val="50463C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7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24574</TotalTime>
  <Words>2283</Words>
  <Application>Microsoft Office PowerPoint</Application>
  <PresentationFormat>On-screen Show (4:3)</PresentationFormat>
  <Paragraphs>641</Paragraphs>
  <Slides>86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Calibri</vt:lpstr>
      <vt:lpstr>Consolas</vt:lpstr>
      <vt:lpstr>Georgia</vt:lpstr>
      <vt:lpstr>Times New Roman</vt:lpstr>
      <vt:lpstr>BEKK Rekruttering 16-9</vt:lpstr>
      <vt:lpstr>Introduksjonskurs .NET</vt:lpstr>
      <vt:lpstr>Agenda</vt:lpstr>
      <vt:lpstr>PowerPoint Presentation</vt:lpstr>
      <vt:lpstr>PowerPoint Presentation</vt:lpstr>
      <vt:lpstr>Fra kode til kjørende program</vt:lpstr>
      <vt:lpstr>C# &amp; .NET til mange plattformer</vt:lpstr>
      <vt:lpstr>PowerPoint Presentation</vt:lpstr>
      <vt:lpstr>Deklarere en klasse</vt:lpstr>
      <vt:lpstr>Arv</vt:lpstr>
      <vt:lpstr>Metoder</vt:lpstr>
      <vt:lpstr>Properties</vt:lpstr>
      <vt:lpstr>Properties</vt:lpstr>
      <vt:lpstr>ToString</vt:lpstr>
      <vt:lpstr>PowerPoint Presentation</vt:lpstr>
      <vt:lpstr>PowerPoint Presentation</vt:lpstr>
      <vt:lpstr>Delegater</vt:lpstr>
      <vt:lpstr>Events</vt:lpstr>
      <vt:lpstr>PowerPoint Presentation</vt:lpstr>
      <vt:lpstr>PowerPoint Presentation</vt:lpstr>
      <vt:lpstr>Spørringer før LINQ</vt:lpstr>
      <vt:lpstr>Spørringer med LINQ</vt:lpstr>
      <vt:lpstr>From, Select &amp; Group</vt:lpstr>
      <vt:lpstr>Where &amp; Orderby</vt:lpstr>
      <vt:lpstr>PowerPoint Presentation</vt:lpstr>
      <vt:lpstr>PowerPoint Presentation</vt:lpstr>
      <vt:lpstr>Extension Metoder</vt:lpstr>
      <vt:lpstr>Spørre operatorer</vt:lpstr>
      <vt:lpstr>Lambda-uttrykk</vt:lpstr>
      <vt:lpstr>Lambda-Uttrykk</vt:lpstr>
      <vt:lpstr>Lambda-Uttrykk &amp; Extension Metoder</vt:lpstr>
      <vt:lpstr>PowerPoint Presentation</vt:lpstr>
      <vt:lpstr>PowerPoint Presentation</vt:lpstr>
      <vt:lpstr>PowerPoint Presentation</vt:lpstr>
      <vt:lpstr>To modeller for web applikasjoner</vt:lpstr>
      <vt:lpstr>PowerPoint Presentation</vt:lpstr>
      <vt:lpstr>MVC Design Mønsteret</vt:lpstr>
      <vt:lpstr>En request i ASP.NET MVC</vt:lpstr>
      <vt:lpstr>ASP.NET MVC Routing</vt:lpstr>
      <vt:lpstr>Mappe Innkommende Url</vt:lpstr>
      <vt:lpstr>Definere egne ruter</vt:lpstr>
      <vt:lpstr>Lage utgående Url</vt:lpstr>
      <vt:lpstr>PowerPoint Presentation</vt:lpstr>
      <vt:lpstr>Convention over configuration</vt:lpstr>
      <vt:lpstr>Asp.net mvc conventions</vt:lpstr>
      <vt:lpstr>Asp.net mvc conventions</vt:lpstr>
      <vt:lpstr>PowerPoint Presentation</vt:lpstr>
      <vt:lpstr>PowerPoint Presentation</vt:lpstr>
      <vt:lpstr>Views</vt:lpstr>
      <vt:lpstr>Razor Eksempler</vt:lpstr>
      <vt:lpstr>Razor eksempler</vt:lpstr>
      <vt:lpstr>Razor Eksempler</vt:lpstr>
      <vt:lpstr>Dynamiske View</vt:lpstr>
      <vt:lpstr>PowerPoint Presentation</vt:lpstr>
      <vt:lpstr>Modeller</vt:lpstr>
      <vt:lpstr>Sterkt typede View</vt:lpstr>
      <vt:lpstr>PowerPoint Presentation</vt:lpstr>
      <vt:lpstr>Sende Data Til Server</vt:lpstr>
      <vt:lpstr>Html Helpers</vt:lpstr>
      <vt:lpstr>Html Helpers</vt:lpstr>
      <vt:lpstr>Model binder</vt:lpstr>
      <vt:lpstr>Model binder</vt:lpstr>
      <vt:lpstr>Html Helpers</vt:lpstr>
      <vt:lpstr>Validering</vt:lpstr>
      <vt:lpstr>Validering og Data Annotations</vt:lpstr>
      <vt:lpstr>Validering</vt:lpstr>
      <vt:lpstr>Scaffolding</vt:lpstr>
      <vt:lpstr>PowerPoint Presentation</vt:lpstr>
      <vt:lpstr>PowerPoint Presentation</vt:lpstr>
      <vt:lpstr>PowerPoint Presentation</vt:lpstr>
      <vt:lpstr>NuGet</vt:lpstr>
      <vt:lpstr>NuGet</vt:lpstr>
      <vt:lpstr>NuGet</vt:lpstr>
      <vt:lpstr>NuGet</vt:lpstr>
      <vt:lpstr>Entity Framework</vt:lpstr>
      <vt:lpstr>Entity Framework</vt:lpstr>
      <vt:lpstr>Entity Framework</vt:lpstr>
      <vt:lpstr>Sql SERVER Compact Edition</vt:lpstr>
      <vt:lpstr>Entity Framework</vt:lpstr>
      <vt:lpstr>Entity Framework</vt:lpstr>
      <vt:lpstr>Entity Framework</vt:lpstr>
      <vt:lpstr>Entity Framework</vt:lpstr>
      <vt:lpstr>Entity Framework</vt:lpstr>
      <vt:lpstr>PowerPoint Presentation</vt:lpstr>
      <vt:lpstr>PowerPoint Presentation</vt:lpstr>
      <vt:lpstr>PowerPoint Presentation</vt:lpstr>
      <vt:lpstr>Lykke til med C# &amp; .NET!</vt:lpstr>
    </vt:vector>
  </TitlesOfParts>
  <Company>Bekk Consulting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Lars Skjelbek</cp:lastModifiedBy>
  <cp:revision>1004</cp:revision>
  <dcterms:created xsi:type="dcterms:W3CDTF">2011-08-04T16:58:46Z</dcterms:created>
  <dcterms:modified xsi:type="dcterms:W3CDTF">2014-08-05T18:17:39Z</dcterms:modified>
</cp:coreProperties>
</file>